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erriweather Sans"/>
      <p:regular r:id="rId28"/>
      <p:bold r:id="rId29"/>
      <p:italic r:id="rId30"/>
      <p:boldItalic r:id="rId31"/>
    </p:embeddedFont>
    <p:embeddedFont>
      <p:font typeface="Poppins"/>
      <p:regular r:id="rId32"/>
      <p:bold r:id="rId33"/>
      <p:italic r:id="rId34"/>
      <p:boldItalic r:id="rId35"/>
    </p:embeddedFont>
    <p:embeddedFont>
      <p:font typeface="Poppins Medium"/>
      <p:regular r:id="rId36"/>
      <p:bold r:id="rId37"/>
      <p:italic r:id="rId38"/>
      <p:boldItalic r:id="rId39"/>
    </p:embeddedFont>
    <p:embeddedFont>
      <p:font typeface="Poppins SemiBold"/>
      <p:regular r:id="rId40"/>
      <p:bold r:id="rId41"/>
      <p:italic r:id="rId42"/>
      <p:boldItalic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regular.fntdata"/><Relationship Id="rId20" Type="http://schemas.openxmlformats.org/officeDocument/2006/relationships/slide" Target="slides/slide15.xml"/><Relationship Id="rId42" Type="http://schemas.openxmlformats.org/officeDocument/2006/relationships/font" Target="fonts/PoppinsSemiBold-italic.fntdata"/><Relationship Id="rId41" Type="http://schemas.openxmlformats.org/officeDocument/2006/relationships/font" Target="fonts/PoppinsSemiBold-bold.fntdata"/><Relationship Id="rId22" Type="http://schemas.openxmlformats.org/officeDocument/2006/relationships/slide" Target="slides/slide17.xml"/><Relationship Id="rId44" Type="http://schemas.openxmlformats.org/officeDocument/2006/relationships/font" Target="fonts/Comfortaa-regular.fntdata"/><Relationship Id="rId21" Type="http://schemas.openxmlformats.org/officeDocument/2006/relationships/slide" Target="slides/slide16.xml"/><Relationship Id="rId43" Type="http://schemas.openxmlformats.org/officeDocument/2006/relationships/font" Target="fonts/PoppinsSemiBold-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Comforta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erriweatherSans-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Sans-boldItalic.fntdata"/><Relationship Id="rId30" Type="http://schemas.openxmlformats.org/officeDocument/2006/relationships/font" Target="fonts/MerriweatherSans-italic.fntdata"/><Relationship Id="rId11" Type="http://schemas.openxmlformats.org/officeDocument/2006/relationships/slide" Target="slides/slide6.xml"/><Relationship Id="rId33" Type="http://schemas.openxmlformats.org/officeDocument/2006/relationships/font" Target="fonts/Poppins-bold.fntdata"/><Relationship Id="rId10" Type="http://schemas.openxmlformats.org/officeDocument/2006/relationships/slide" Target="slides/slide5.xml"/><Relationship Id="rId32" Type="http://schemas.openxmlformats.org/officeDocument/2006/relationships/font" Target="fonts/Poppins-regular.fntdata"/><Relationship Id="rId13" Type="http://schemas.openxmlformats.org/officeDocument/2006/relationships/slide" Target="slides/slide8.xml"/><Relationship Id="rId35" Type="http://schemas.openxmlformats.org/officeDocument/2006/relationships/font" Target="fonts/Poppins-boldItalic.fntdata"/><Relationship Id="rId12" Type="http://schemas.openxmlformats.org/officeDocument/2006/relationships/slide" Target="slides/slide7.xml"/><Relationship Id="rId34" Type="http://schemas.openxmlformats.org/officeDocument/2006/relationships/font" Target="fonts/Poppins-italic.fntdata"/><Relationship Id="rId15" Type="http://schemas.openxmlformats.org/officeDocument/2006/relationships/slide" Target="slides/slide10.xml"/><Relationship Id="rId37" Type="http://schemas.openxmlformats.org/officeDocument/2006/relationships/font" Target="fonts/PoppinsMedium-bold.fntdata"/><Relationship Id="rId14" Type="http://schemas.openxmlformats.org/officeDocument/2006/relationships/slide" Target="slides/slide9.xml"/><Relationship Id="rId36" Type="http://schemas.openxmlformats.org/officeDocument/2006/relationships/font" Target="fonts/PoppinsMedium-regular.fntdata"/><Relationship Id="rId17" Type="http://schemas.openxmlformats.org/officeDocument/2006/relationships/slide" Target="slides/slide12.xml"/><Relationship Id="rId39" Type="http://schemas.openxmlformats.org/officeDocument/2006/relationships/font" Target="fonts/PoppinsMedium-boldItalic.fntdata"/><Relationship Id="rId16" Type="http://schemas.openxmlformats.org/officeDocument/2006/relationships/slide" Target="slides/slide11.xml"/><Relationship Id="rId38" Type="http://schemas.openxmlformats.org/officeDocument/2006/relationships/font" Target="fonts/Poppins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d3a605b5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d3a605b5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a64f957a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2a64f957a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a64f957a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a64f957a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d3a605b5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d3a605b5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a64f957a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2a64f957a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a64f957a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2a64f957a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2a868f56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2a868f56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a868f56f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2a868f56f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a868f56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a868f56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2a868f56f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2a868f56f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2a868f56f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2a868f56f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9d3a605b58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9d3a605b58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a868f56f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2a868f56f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bf778fe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2bf778fe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d3a605b5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d3a605b5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d3a605b5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9d3a605b5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a64f957a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2a64f957a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2a64f957a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2a64f957a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d3a605b5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d3a605b5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d3a605b5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d3a605b5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a64f957a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a64f957a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a64f957a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2a64f957a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594000" y="1598400"/>
            <a:ext cx="5439600" cy="19476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Clr>
                <a:srgbClr val="003190"/>
              </a:buClr>
              <a:buSzPts val="4800"/>
              <a:buNone/>
              <a:defRPr sz="4800">
                <a:solidFill>
                  <a:srgbClr val="003190"/>
                </a:solidFill>
              </a:defRPr>
            </a:lvl2pPr>
            <a:lvl3pPr lvl="2" rtl="0">
              <a:spcBef>
                <a:spcPts val="0"/>
              </a:spcBef>
              <a:spcAft>
                <a:spcPts val="0"/>
              </a:spcAft>
              <a:buClr>
                <a:srgbClr val="003190"/>
              </a:buClr>
              <a:buSzPts val="4800"/>
              <a:buNone/>
              <a:defRPr sz="4800">
                <a:solidFill>
                  <a:srgbClr val="003190"/>
                </a:solidFill>
              </a:defRPr>
            </a:lvl3pPr>
            <a:lvl4pPr lvl="3" rtl="0">
              <a:spcBef>
                <a:spcPts val="0"/>
              </a:spcBef>
              <a:spcAft>
                <a:spcPts val="0"/>
              </a:spcAft>
              <a:buClr>
                <a:srgbClr val="003190"/>
              </a:buClr>
              <a:buSzPts val="4800"/>
              <a:buNone/>
              <a:defRPr sz="4800">
                <a:solidFill>
                  <a:srgbClr val="003190"/>
                </a:solidFill>
              </a:defRPr>
            </a:lvl4pPr>
            <a:lvl5pPr lvl="4" rtl="0">
              <a:spcBef>
                <a:spcPts val="0"/>
              </a:spcBef>
              <a:spcAft>
                <a:spcPts val="0"/>
              </a:spcAft>
              <a:buClr>
                <a:srgbClr val="003190"/>
              </a:buClr>
              <a:buSzPts val="4800"/>
              <a:buNone/>
              <a:defRPr sz="4800">
                <a:solidFill>
                  <a:srgbClr val="003190"/>
                </a:solidFill>
              </a:defRPr>
            </a:lvl5pPr>
            <a:lvl6pPr lvl="5" rtl="0">
              <a:spcBef>
                <a:spcPts val="0"/>
              </a:spcBef>
              <a:spcAft>
                <a:spcPts val="0"/>
              </a:spcAft>
              <a:buClr>
                <a:srgbClr val="003190"/>
              </a:buClr>
              <a:buSzPts val="4800"/>
              <a:buNone/>
              <a:defRPr sz="4800">
                <a:solidFill>
                  <a:srgbClr val="003190"/>
                </a:solidFill>
              </a:defRPr>
            </a:lvl6pPr>
            <a:lvl7pPr lvl="6" rtl="0">
              <a:spcBef>
                <a:spcPts val="0"/>
              </a:spcBef>
              <a:spcAft>
                <a:spcPts val="0"/>
              </a:spcAft>
              <a:buClr>
                <a:srgbClr val="003190"/>
              </a:buClr>
              <a:buSzPts val="4800"/>
              <a:buNone/>
              <a:defRPr sz="4800">
                <a:solidFill>
                  <a:srgbClr val="003190"/>
                </a:solidFill>
              </a:defRPr>
            </a:lvl7pPr>
            <a:lvl8pPr lvl="7" rtl="0">
              <a:spcBef>
                <a:spcPts val="0"/>
              </a:spcBef>
              <a:spcAft>
                <a:spcPts val="0"/>
              </a:spcAft>
              <a:buClr>
                <a:srgbClr val="003190"/>
              </a:buClr>
              <a:buSzPts val="4800"/>
              <a:buNone/>
              <a:defRPr sz="4800">
                <a:solidFill>
                  <a:srgbClr val="003190"/>
                </a:solidFill>
              </a:defRPr>
            </a:lvl8pPr>
            <a:lvl9pPr lvl="8" rtl="0">
              <a:spcBef>
                <a:spcPts val="0"/>
              </a:spcBef>
              <a:spcAft>
                <a:spcPts val="0"/>
              </a:spcAft>
              <a:buClr>
                <a:srgbClr val="003190"/>
              </a:buClr>
              <a:buSzPts val="4800"/>
              <a:buNone/>
              <a:defRPr sz="4800">
                <a:solidFill>
                  <a:srgbClr val="003190"/>
                </a:solidFill>
              </a:defRPr>
            </a:lvl9pPr>
          </a:lstStyle>
          <a:p/>
        </p:txBody>
      </p:sp>
      <p:sp>
        <p:nvSpPr>
          <p:cNvPr id="11" name="Google Shape;11;p2"/>
          <p:cNvSpPr/>
          <p:nvPr/>
        </p:nvSpPr>
        <p:spPr>
          <a:xfrm rot="2700000">
            <a:off x="-1402619" y="694379"/>
            <a:ext cx="3754737" cy="3754737"/>
          </a:xfrm>
          <a:prstGeom prst="roundRect">
            <a:avLst>
              <a:gd fmla="val 16667" name="adj"/>
            </a:avLst>
          </a:prstGeom>
          <a:solidFill>
            <a:srgbClr val="355EB2">
              <a:alpha val="113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 name="Google Shape;12;p2"/>
          <p:cNvSpPr/>
          <p:nvPr/>
        </p:nvSpPr>
        <p:spPr>
          <a:xfrm rot="-5400000">
            <a:off x="5423548" y="1429794"/>
            <a:ext cx="3813758" cy="3708154"/>
          </a:xfrm>
          <a:custGeom>
            <a:rect b="b" l="l" r="r" t="t"/>
            <a:pathLst>
              <a:path extrusionOk="0" h="44721" w="45996">
                <a:moveTo>
                  <a:pt x="13013" y="0"/>
                </a:moveTo>
                <a:cubicBezTo>
                  <a:pt x="10683" y="0"/>
                  <a:pt x="8411" y="937"/>
                  <a:pt x="6734" y="2644"/>
                </a:cubicBezTo>
                <a:lnTo>
                  <a:pt x="0" y="9492"/>
                </a:lnTo>
                <a:lnTo>
                  <a:pt x="0" y="44721"/>
                </a:lnTo>
                <a:lnTo>
                  <a:pt x="36560" y="44721"/>
                </a:lnTo>
                <a:lnTo>
                  <a:pt x="42952" y="38177"/>
                </a:lnTo>
                <a:cubicBezTo>
                  <a:pt x="45158" y="35933"/>
                  <a:pt x="45995" y="32699"/>
                  <a:pt x="45158" y="29655"/>
                </a:cubicBezTo>
                <a:lnTo>
                  <a:pt x="40023" y="11204"/>
                </a:lnTo>
                <a:cubicBezTo>
                  <a:pt x="39186" y="8198"/>
                  <a:pt x="36789" y="5840"/>
                  <a:pt x="33745" y="5079"/>
                </a:cubicBezTo>
                <a:lnTo>
                  <a:pt x="15218" y="285"/>
                </a:lnTo>
                <a:cubicBezTo>
                  <a:pt x="14488" y="94"/>
                  <a:pt x="13748" y="0"/>
                  <a:pt x="13013" y="0"/>
                </a:cubicBezTo>
                <a:close/>
              </a:path>
            </a:pathLst>
          </a:custGeom>
          <a:solidFill>
            <a:srgbClr val="124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5216784" y="-565676"/>
            <a:ext cx="3449268" cy="4486142"/>
          </a:xfrm>
          <a:custGeom>
            <a:rect b="b" l="l" r="r" t="t"/>
            <a:pathLst>
              <a:path extrusionOk="0" h="46909" w="36067">
                <a:moveTo>
                  <a:pt x="36067" y="0"/>
                </a:moveTo>
                <a:lnTo>
                  <a:pt x="4604" y="19517"/>
                </a:lnTo>
                <a:cubicBezTo>
                  <a:pt x="1104" y="21685"/>
                  <a:pt x="1" y="26289"/>
                  <a:pt x="2169" y="29789"/>
                </a:cubicBezTo>
                <a:lnTo>
                  <a:pt x="12745" y="46909"/>
                </a:lnTo>
                <a:lnTo>
                  <a:pt x="36067" y="46909"/>
                </a:lnTo>
                <a:lnTo>
                  <a:pt x="36067" y="0"/>
                </a:lnTo>
                <a:close/>
              </a:path>
            </a:pathLst>
          </a:custGeom>
          <a:solidFill>
            <a:srgbClr val="3E67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 Slide">
  <p:cSld name="TITLE_1">
    <p:bg>
      <p:bgPr>
        <a:solidFill>
          <a:srgbClr val="003190"/>
        </a:solidFill>
      </p:bgPr>
    </p:bg>
    <p:spTree>
      <p:nvGrpSpPr>
        <p:cNvPr id="126" name="Shape 126"/>
        <p:cNvGrpSpPr/>
        <p:nvPr/>
      </p:nvGrpSpPr>
      <p:grpSpPr>
        <a:xfrm>
          <a:off x="0" y="0"/>
          <a:ext cx="0" cy="0"/>
          <a:chOff x="0" y="0"/>
          <a:chExt cx="0" cy="0"/>
        </a:xfrm>
      </p:grpSpPr>
      <p:sp>
        <p:nvSpPr>
          <p:cNvPr id="127" name="Google Shape;127;p11"/>
          <p:cNvSpPr/>
          <p:nvPr/>
        </p:nvSpPr>
        <p:spPr>
          <a:xfrm flipH="1" rot="5400000">
            <a:off x="384638" y="-492653"/>
            <a:ext cx="2963265" cy="3854043"/>
          </a:xfrm>
          <a:custGeom>
            <a:rect b="b" l="l" r="r" t="t"/>
            <a:pathLst>
              <a:path extrusionOk="0" h="46909" w="36067">
                <a:moveTo>
                  <a:pt x="36067" y="0"/>
                </a:moveTo>
                <a:lnTo>
                  <a:pt x="4604" y="19517"/>
                </a:lnTo>
                <a:cubicBezTo>
                  <a:pt x="1104" y="21685"/>
                  <a:pt x="1" y="26289"/>
                  <a:pt x="2169" y="29789"/>
                </a:cubicBezTo>
                <a:lnTo>
                  <a:pt x="12745" y="46909"/>
                </a:lnTo>
                <a:lnTo>
                  <a:pt x="36067" y="46909"/>
                </a:lnTo>
                <a:lnTo>
                  <a:pt x="36067" y="0"/>
                </a:lnTo>
                <a:close/>
              </a:path>
            </a:pathLst>
          </a:custGeom>
          <a:solidFill>
            <a:srgbClr val="F5F7FB">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flipH="1" rot="-5400000">
            <a:off x="3155794" y="-840586"/>
            <a:ext cx="5278135" cy="6864780"/>
          </a:xfrm>
          <a:custGeom>
            <a:rect b="b" l="l" r="r" t="t"/>
            <a:pathLst>
              <a:path extrusionOk="0" h="46909" w="36067">
                <a:moveTo>
                  <a:pt x="36067" y="0"/>
                </a:moveTo>
                <a:lnTo>
                  <a:pt x="4604" y="19517"/>
                </a:lnTo>
                <a:cubicBezTo>
                  <a:pt x="1104" y="21685"/>
                  <a:pt x="1" y="26289"/>
                  <a:pt x="2169" y="29789"/>
                </a:cubicBezTo>
                <a:lnTo>
                  <a:pt x="12745" y="46909"/>
                </a:lnTo>
                <a:lnTo>
                  <a:pt x="36067" y="46909"/>
                </a:lnTo>
                <a:lnTo>
                  <a:pt x="360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ph idx="2" type="pic"/>
          </p:nvPr>
        </p:nvSpPr>
        <p:spPr>
          <a:xfrm>
            <a:off x="619200" y="874800"/>
            <a:ext cx="3103200" cy="3394800"/>
          </a:xfrm>
          <a:prstGeom prst="roundRect">
            <a:avLst>
              <a:gd fmla="val 8033" name="adj"/>
            </a:avLst>
          </a:prstGeom>
          <a:noFill/>
          <a:ln>
            <a:noFill/>
          </a:ln>
        </p:spPr>
      </p:sp>
      <p:sp>
        <p:nvSpPr>
          <p:cNvPr id="130" name="Google Shape;130;p11"/>
          <p:cNvSpPr txBox="1"/>
          <p:nvPr>
            <p:ph type="title"/>
          </p:nvPr>
        </p:nvSpPr>
        <p:spPr>
          <a:xfrm>
            <a:off x="4312800" y="2199600"/>
            <a:ext cx="4453200" cy="561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3190"/>
              </a:buClr>
              <a:buSzPts val="3600"/>
              <a:buNone/>
              <a:defRPr sz="3600">
                <a:solidFill>
                  <a:srgbClr val="003190"/>
                </a:solidFill>
              </a:defRPr>
            </a:lvl1pPr>
            <a:lvl2pPr lvl="1" rtl="0">
              <a:spcBef>
                <a:spcPts val="0"/>
              </a:spcBef>
              <a:spcAft>
                <a:spcPts val="0"/>
              </a:spcAft>
              <a:buClr>
                <a:srgbClr val="003190"/>
              </a:buClr>
              <a:buSzPts val="3600"/>
              <a:buNone/>
              <a:defRPr sz="3600">
                <a:solidFill>
                  <a:srgbClr val="003190"/>
                </a:solidFill>
              </a:defRPr>
            </a:lvl2pPr>
            <a:lvl3pPr lvl="2" rtl="0">
              <a:spcBef>
                <a:spcPts val="0"/>
              </a:spcBef>
              <a:spcAft>
                <a:spcPts val="0"/>
              </a:spcAft>
              <a:buClr>
                <a:srgbClr val="003190"/>
              </a:buClr>
              <a:buSzPts val="3600"/>
              <a:buNone/>
              <a:defRPr sz="3600">
                <a:solidFill>
                  <a:srgbClr val="003190"/>
                </a:solidFill>
              </a:defRPr>
            </a:lvl3pPr>
            <a:lvl4pPr lvl="3" rtl="0">
              <a:spcBef>
                <a:spcPts val="0"/>
              </a:spcBef>
              <a:spcAft>
                <a:spcPts val="0"/>
              </a:spcAft>
              <a:buClr>
                <a:srgbClr val="003190"/>
              </a:buClr>
              <a:buSzPts val="3600"/>
              <a:buNone/>
              <a:defRPr sz="3600">
                <a:solidFill>
                  <a:srgbClr val="003190"/>
                </a:solidFill>
              </a:defRPr>
            </a:lvl4pPr>
            <a:lvl5pPr lvl="4" rtl="0">
              <a:spcBef>
                <a:spcPts val="0"/>
              </a:spcBef>
              <a:spcAft>
                <a:spcPts val="0"/>
              </a:spcAft>
              <a:buClr>
                <a:srgbClr val="003190"/>
              </a:buClr>
              <a:buSzPts val="3600"/>
              <a:buNone/>
              <a:defRPr sz="3600">
                <a:solidFill>
                  <a:srgbClr val="003190"/>
                </a:solidFill>
              </a:defRPr>
            </a:lvl5pPr>
            <a:lvl6pPr lvl="5" rtl="0">
              <a:spcBef>
                <a:spcPts val="0"/>
              </a:spcBef>
              <a:spcAft>
                <a:spcPts val="0"/>
              </a:spcAft>
              <a:buClr>
                <a:srgbClr val="003190"/>
              </a:buClr>
              <a:buSzPts val="3600"/>
              <a:buNone/>
              <a:defRPr sz="3600">
                <a:solidFill>
                  <a:srgbClr val="003190"/>
                </a:solidFill>
              </a:defRPr>
            </a:lvl6pPr>
            <a:lvl7pPr lvl="6" rtl="0">
              <a:spcBef>
                <a:spcPts val="0"/>
              </a:spcBef>
              <a:spcAft>
                <a:spcPts val="0"/>
              </a:spcAft>
              <a:buClr>
                <a:srgbClr val="003190"/>
              </a:buClr>
              <a:buSzPts val="3600"/>
              <a:buNone/>
              <a:defRPr sz="3600">
                <a:solidFill>
                  <a:srgbClr val="003190"/>
                </a:solidFill>
              </a:defRPr>
            </a:lvl7pPr>
            <a:lvl8pPr lvl="7" rtl="0">
              <a:spcBef>
                <a:spcPts val="0"/>
              </a:spcBef>
              <a:spcAft>
                <a:spcPts val="0"/>
              </a:spcAft>
              <a:buClr>
                <a:srgbClr val="003190"/>
              </a:buClr>
              <a:buSzPts val="3600"/>
              <a:buNone/>
              <a:defRPr sz="3600">
                <a:solidFill>
                  <a:srgbClr val="003190"/>
                </a:solidFill>
              </a:defRPr>
            </a:lvl8pPr>
            <a:lvl9pPr lvl="8" rtl="0">
              <a:spcBef>
                <a:spcPts val="0"/>
              </a:spcBef>
              <a:spcAft>
                <a:spcPts val="0"/>
              </a:spcAft>
              <a:buClr>
                <a:srgbClr val="003190"/>
              </a:buClr>
              <a:buSzPts val="3600"/>
              <a:buNone/>
              <a:defRPr sz="3600">
                <a:solidFill>
                  <a:srgbClr val="003190"/>
                </a:solidFill>
              </a:defRPr>
            </a:lvl9pPr>
          </a:lstStyle>
          <a:p/>
        </p:txBody>
      </p:sp>
      <p:sp>
        <p:nvSpPr>
          <p:cNvPr id="131" name="Google Shape;131;p11"/>
          <p:cNvSpPr txBox="1"/>
          <p:nvPr>
            <p:ph idx="1" type="body"/>
          </p:nvPr>
        </p:nvSpPr>
        <p:spPr>
          <a:xfrm>
            <a:off x="4312800" y="2678400"/>
            <a:ext cx="4453200" cy="885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132" name="Google Shape;132;p11"/>
          <p:cNvSpPr txBox="1"/>
          <p:nvPr>
            <p:ph idx="3" type="body"/>
          </p:nvPr>
        </p:nvSpPr>
        <p:spPr>
          <a:xfrm>
            <a:off x="4554000" y="4521600"/>
            <a:ext cx="4212000" cy="2808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rgbClr val="3E67BB"/>
              </a:buClr>
              <a:buSzPts val="1400"/>
              <a:buChar char="●"/>
              <a:defRPr b="1" sz="1400">
                <a:solidFill>
                  <a:srgbClr val="3E67BB"/>
                </a:solidFill>
              </a:defRPr>
            </a:lvl1pPr>
            <a:lvl2pPr indent="-304800" lvl="1" marL="914400" rtl="0" algn="ctr">
              <a:spcBef>
                <a:spcPts val="0"/>
              </a:spcBef>
              <a:spcAft>
                <a:spcPts val="0"/>
              </a:spcAft>
              <a:buClr>
                <a:srgbClr val="3E67BB"/>
              </a:buClr>
              <a:buSzPts val="1200"/>
              <a:buChar char="○"/>
              <a:defRPr b="1" sz="1200">
                <a:solidFill>
                  <a:srgbClr val="3E67BB"/>
                </a:solidFill>
              </a:defRPr>
            </a:lvl2pPr>
            <a:lvl3pPr indent="-304800" lvl="2" marL="1371600" rtl="0" algn="ctr">
              <a:spcBef>
                <a:spcPts val="0"/>
              </a:spcBef>
              <a:spcAft>
                <a:spcPts val="0"/>
              </a:spcAft>
              <a:buClr>
                <a:srgbClr val="3E67BB"/>
              </a:buClr>
              <a:buSzPts val="1200"/>
              <a:buChar char="■"/>
              <a:defRPr b="1" sz="1200">
                <a:solidFill>
                  <a:srgbClr val="3E67BB"/>
                </a:solidFill>
              </a:defRPr>
            </a:lvl3pPr>
            <a:lvl4pPr indent="-304800" lvl="3" marL="1828800" rtl="0" algn="ctr">
              <a:spcBef>
                <a:spcPts val="0"/>
              </a:spcBef>
              <a:spcAft>
                <a:spcPts val="0"/>
              </a:spcAft>
              <a:buClr>
                <a:srgbClr val="3E67BB"/>
              </a:buClr>
              <a:buSzPts val="1200"/>
              <a:buChar char="●"/>
              <a:defRPr b="1" sz="1200">
                <a:solidFill>
                  <a:srgbClr val="3E67BB"/>
                </a:solidFill>
              </a:defRPr>
            </a:lvl4pPr>
            <a:lvl5pPr indent="-304800" lvl="4" marL="2286000" rtl="0" algn="ctr">
              <a:spcBef>
                <a:spcPts val="0"/>
              </a:spcBef>
              <a:spcAft>
                <a:spcPts val="0"/>
              </a:spcAft>
              <a:buClr>
                <a:srgbClr val="3E67BB"/>
              </a:buClr>
              <a:buSzPts val="1200"/>
              <a:buChar char="○"/>
              <a:defRPr b="1" sz="1200">
                <a:solidFill>
                  <a:srgbClr val="3E67BB"/>
                </a:solidFill>
              </a:defRPr>
            </a:lvl5pPr>
            <a:lvl6pPr indent="-304800" lvl="5" marL="2743200" rtl="0" algn="ctr">
              <a:spcBef>
                <a:spcPts val="0"/>
              </a:spcBef>
              <a:spcAft>
                <a:spcPts val="0"/>
              </a:spcAft>
              <a:buClr>
                <a:srgbClr val="3E67BB"/>
              </a:buClr>
              <a:buSzPts val="1200"/>
              <a:buChar char="■"/>
              <a:defRPr b="1" sz="1200">
                <a:solidFill>
                  <a:srgbClr val="3E67BB"/>
                </a:solidFill>
              </a:defRPr>
            </a:lvl6pPr>
            <a:lvl7pPr indent="-304800" lvl="6" marL="3200400" rtl="0" algn="ctr">
              <a:spcBef>
                <a:spcPts val="0"/>
              </a:spcBef>
              <a:spcAft>
                <a:spcPts val="0"/>
              </a:spcAft>
              <a:buClr>
                <a:srgbClr val="3E67BB"/>
              </a:buClr>
              <a:buSzPts val="1200"/>
              <a:buChar char="●"/>
              <a:defRPr b="1" sz="1200">
                <a:solidFill>
                  <a:srgbClr val="3E67BB"/>
                </a:solidFill>
              </a:defRPr>
            </a:lvl7pPr>
            <a:lvl8pPr indent="-304800" lvl="7" marL="3657600" rtl="0" algn="ctr">
              <a:spcBef>
                <a:spcPts val="0"/>
              </a:spcBef>
              <a:spcAft>
                <a:spcPts val="0"/>
              </a:spcAft>
              <a:buClr>
                <a:srgbClr val="3E67BB"/>
              </a:buClr>
              <a:buSzPts val="1200"/>
              <a:buChar char="○"/>
              <a:defRPr b="1" sz="1200">
                <a:solidFill>
                  <a:srgbClr val="3E67BB"/>
                </a:solidFill>
              </a:defRPr>
            </a:lvl8pPr>
            <a:lvl9pPr indent="-304800" lvl="8" marL="4114800" rtl="0" algn="ctr">
              <a:spcBef>
                <a:spcPts val="0"/>
              </a:spcBef>
              <a:spcAft>
                <a:spcPts val="0"/>
              </a:spcAft>
              <a:buClr>
                <a:srgbClr val="3E67BB"/>
              </a:buClr>
              <a:buSzPts val="1200"/>
              <a:buChar char="■"/>
              <a:defRPr b="1" sz="1200">
                <a:solidFill>
                  <a:srgbClr val="3E67BB"/>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33" name="Shape 1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
  <p:cSld name="SECTION_HEADER_1">
    <p:spTree>
      <p:nvGrpSpPr>
        <p:cNvPr id="14" name="Shape 14"/>
        <p:cNvGrpSpPr/>
        <p:nvPr/>
      </p:nvGrpSpPr>
      <p:grpSpPr>
        <a:xfrm>
          <a:off x="0" y="0"/>
          <a:ext cx="0" cy="0"/>
          <a:chOff x="0" y="0"/>
          <a:chExt cx="0" cy="0"/>
        </a:xfrm>
      </p:grpSpPr>
      <p:sp>
        <p:nvSpPr>
          <p:cNvPr id="15" name="Google Shape;15;p3"/>
          <p:cNvSpPr/>
          <p:nvPr/>
        </p:nvSpPr>
        <p:spPr>
          <a:xfrm flipH="1" rot="-5400000">
            <a:off x="4467692" y="-3207"/>
            <a:ext cx="4797038" cy="4664177"/>
          </a:xfrm>
          <a:custGeom>
            <a:rect b="b" l="l" r="r" t="t"/>
            <a:pathLst>
              <a:path extrusionOk="0" h="44721" w="45996">
                <a:moveTo>
                  <a:pt x="13013" y="0"/>
                </a:moveTo>
                <a:cubicBezTo>
                  <a:pt x="10683" y="0"/>
                  <a:pt x="8411" y="937"/>
                  <a:pt x="6734" y="2644"/>
                </a:cubicBezTo>
                <a:lnTo>
                  <a:pt x="0" y="9492"/>
                </a:lnTo>
                <a:lnTo>
                  <a:pt x="0" y="44721"/>
                </a:lnTo>
                <a:lnTo>
                  <a:pt x="36560" y="44721"/>
                </a:lnTo>
                <a:lnTo>
                  <a:pt x="42952" y="38177"/>
                </a:lnTo>
                <a:cubicBezTo>
                  <a:pt x="45158" y="35933"/>
                  <a:pt x="45995" y="32699"/>
                  <a:pt x="45158" y="29655"/>
                </a:cubicBezTo>
                <a:lnTo>
                  <a:pt x="40023" y="11204"/>
                </a:lnTo>
                <a:cubicBezTo>
                  <a:pt x="39186" y="8198"/>
                  <a:pt x="36789" y="5840"/>
                  <a:pt x="33745" y="5079"/>
                </a:cubicBezTo>
                <a:lnTo>
                  <a:pt x="15218" y="285"/>
                </a:lnTo>
                <a:cubicBezTo>
                  <a:pt x="14488" y="94"/>
                  <a:pt x="13748" y="0"/>
                  <a:pt x="13013" y="0"/>
                </a:cubicBezTo>
                <a:close/>
              </a:path>
            </a:pathLst>
          </a:custGeom>
          <a:solidFill>
            <a:srgbClr val="F5F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rot="5400000">
            <a:off x="-108985" y="798690"/>
            <a:ext cx="4460577" cy="4337043"/>
          </a:xfrm>
          <a:custGeom>
            <a:rect b="b" l="l" r="r" t="t"/>
            <a:pathLst>
              <a:path extrusionOk="0" h="44721" w="45996">
                <a:moveTo>
                  <a:pt x="13013" y="0"/>
                </a:moveTo>
                <a:cubicBezTo>
                  <a:pt x="10683" y="0"/>
                  <a:pt x="8411" y="937"/>
                  <a:pt x="6734" y="2644"/>
                </a:cubicBezTo>
                <a:lnTo>
                  <a:pt x="0" y="9492"/>
                </a:lnTo>
                <a:lnTo>
                  <a:pt x="0" y="44721"/>
                </a:lnTo>
                <a:lnTo>
                  <a:pt x="36560" y="44721"/>
                </a:lnTo>
                <a:lnTo>
                  <a:pt x="42952" y="38177"/>
                </a:lnTo>
                <a:cubicBezTo>
                  <a:pt x="45158" y="35933"/>
                  <a:pt x="45995" y="32699"/>
                  <a:pt x="45158" y="29655"/>
                </a:cubicBezTo>
                <a:lnTo>
                  <a:pt x="40023" y="11204"/>
                </a:lnTo>
                <a:cubicBezTo>
                  <a:pt x="39186" y="8198"/>
                  <a:pt x="36789" y="5840"/>
                  <a:pt x="33745" y="5079"/>
                </a:cubicBezTo>
                <a:lnTo>
                  <a:pt x="15218" y="285"/>
                </a:lnTo>
                <a:cubicBezTo>
                  <a:pt x="14488" y="94"/>
                  <a:pt x="13748" y="0"/>
                  <a:pt x="13013" y="0"/>
                </a:cubicBezTo>
                <a:close/>
              </a:path>
            </a:pathLst>
          </a:custGeom>
          <a:solidFill>
            <a:srgbClr val="124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ph idx="2" type="pic"/>
          </p:nvPr>
        </p:nvSpPr>
        <p:spPr>
          <a:xfrm>
            <a:off x="1051200" y="1152000"/>
            <a:ext cx="3013200" cy="3297600"/>
          </a:xfrm>
          <a:prstGeom prst="roundRect">
            <a:avLst>
              <a:gd fmla="val 8033" name="adj"/>
            </a:avLst>
          </a:prstGeom>
          <a:noFill/>
          <a:ln>
            <a:noFill/>
          </a:ln>
        </p:spPr>
      </p:sp>
      <p:sp>
        <p:nvSpPr>
          <p:cNvPr id="18" name="Google Shape;18;p3"/>
          <p:cNvSpPr/>
          <p:nvPr/>
        </p:nvSpPr>
        <p:spPr>
          <a:xfrm>
            <a:off x="4949400" y="1158750"/>
            <a:ext cx="3733200" cy="399600"/>
          </a:xfrm>
          <a:prstGeom prst="roundRect">
            <a:avLst>
              <a:gd fmla="val 16667" name="adj"/>
            </a:avLst>
          </a:prstGeom>
          <a:solidFill>
            <a:srgbClr val="FFFFFF"/>
          </a:solidFill>
          <a:ln>
            <a:noFill/>
          </a:ln>
          <a:effectLst>
            <a:outerShdw blurRad="285750" rotWithShape="0" algn="bl" dir="2400000" dist="76200">
              <a:srgbClr val="666666">
                <a:alpha val="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19" name="Google Shape;19;p3"/>
          <p:cNvSpPr/>
          <p:nvPr/>
        </p:nvSpPr>
        <p:spPr>
          <a:xfrm>
            <a:off x="4949400" y="1734300"/>
            <a:ext cx="3733200" cy="399600"/>
          </a:xfrm>
          <a:prstGeom prst="roundRect">
            <a:avLst>
              <a:gd fmla="val 16667" name="adj"/>
            </a:avLst>
          </a:prstGeom>
          <a:solidFill>
            <a:srgbClr val="FFFFFF"/>
          </a:solidFill>
          <a:ln>
            <a:noFill/>
          </a:ln>
          <a:effectLst>
            <a:outerShdw blurRad="285750" rotWithShape="0" algn="bl" dir="2400000" dist="76200">
              <a:srgbClr val="666666">
                <a:alpha val="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20" name="Google Shape;20;p3"/>
          <p:cNvSpPr/>
          <p:nvPr/>
        </p:nvSpPr>
        <p:spPr>
          <a:xfrm>
            <a:off x="4949400" y="2308100"/>
            <a:ext cx="3733200" cy="399600"/>
          </a:xfrm>
          <a:prstGeom prst="roundRect">
            <a:avLst>
              <a:gd fmla="val 16667" name="adj"/>
            </a:avLst>
          </a:prstGeom>
          <a:solidFill>
            <a:srgbClr val="FFFFFF"/>
          </a:solidFill>
          <a:ln>
            <a:noFill/>
          </a:ln>
          <a:effectLst>
            <a:outerShdw blurRad="285750" rotWithShape="0" algn="bl" dir="2400000" dist="76200">
              <a:srgbClr val="666666">
                <a:alpha val="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21" name="Google Shape;21;p3"/>
          <p:cNvSpPr/>
          <p:nvPr/>
        </p:nvSpPr>
        <p:spPr>
          <a:xfrm>
            <a:off x="4949400" y="2881900"/>
            <a:ext cx="3733200" cy="399600"/>
          </a:xfrm>
          <a:prstGeom prst="roundRect">
            <a:avLst>
              <a:gd fmla="val 16667" name="adj"/>
            </a:avLst>
          </a:prstGeom>
          <a:solidFill>
            <a:srgbClr val="FFFFFF"/>
          </a:solidFill>
          <a:ln>
            <a:noFill/>
          </a:ln>
          <a:effectLst>
            <a:outerShdw blurRad="285750" rotWithShape="0" algn="bl" dir="2400000" dist="76200">
              <a:srgbClr val="666666">
                <a:alpha val="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22" name="Google Shape;22;p3"/>
          <p:cNvSpPr/>
          <p:nvPr/>
        </p:nvSpPr>
        <p:spPr>
          <a:xfrm>
            <a:off x="4949400" y="3455700"/>
            <a:ext cx="3733200" cy="399600"/>
          </a:xfrm>
          <a:prstGeom prst="roundRect">
            <a:avLst>
              <a:gd fmla="val 16667" name="adj"/>
            </a:avLst>
          </a:prstGeom>
          <a:solidFill>
            <a:srgbClr val="FFFFFF"/>
          </a:solidFill>
          <a:ln>
            <a:noFill/>
          </a:ln>
          <a:effectLst>
            <a:outerShdw blurRad="285750" rotWithShape="0" algn="bl" dir="2400000" dist="76200">
              <a:srgbClr val="666666">
                <a:alpha val="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23" name="Google Shape;23;p3"/>
          <p:cNvSpPr/>
          <p:nvPr/>
        </p:nvSpPr>
        <p:spPr>
          <a:xfrm>
            <a:off x="4949400" y="4036588"/>
            <a:ext cx="3733200" cy="399600"/>
          </a:xfrm>
          <a:prstGeom prst="roundRect">
            <a:avLst>
              <a:gd fmla="val 16667" name="adj"/>
            </a:avLst>
          </a:prstGeom>
          <a:solidFill>
            <a:srgbClr val="FFFFFF"/>
          </a:solidFill>
          <a:ln>
            <a:noFill/>
          </a:ln>
          <a:effectLst>
            <a:outerShdw blurRad="285750" rotWithShape="0" algn="bl" dir="2400000" dist="76200">
              <a:srgbClr val="666666">
                <a:alpha val="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Poppins"/>
              <a:ea typeface="Poppins"/>
              <a:cs typeface="Poppins"/>
              <a:sym typeface="Poppins"/>
            </a:endParaRPr>
          </a:p>
        </p:txBody>
      </p:sp>
      <p:sp>
        <p:nvSpPr>
          <p:cNvPr id="24" name="Google Shape;24;p3"/>
          <p:cNvSpPr/>
          <p:nvPr/>
        </p:nvSpPr>
        <p:spPr>
          <a:xfrm>
            <a:off x="5002450" y="1206100"/>
            <a:ext cx="330000" cy="308400"/>
          </a:xfrm>
          <a:prstGeom prst="roundRect">
            <a:avLst>
              <a:gd fmla="val 16667" name="adj"/>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 name="Google Shape;25;p3"/>
          <p:cNvSpPr txBox="1"/>
          <p:nvPr/>
        </p:nvSpPr>
        <p:spPr>
          <a:xfrm>
            <a:off x="5002450" y="1205950"/>
            <a:ext cx="3300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Poppins"/>
                <a:ea typeface="Poppins"/>
                <a:cs typeface="Poppins"/>
                <a:sym typeface="Poppins"/>
              </a:rPr>
              <a:t>1</a:t>
            </a:r>
            <a:endParaRPr b="1">
              <a:solidFill>
                <a:srgbClr val="FFFFFF"/>
              </a:solidFill>
              <a:latin typeface="Poppins"/>
              <a:ea typeface="Poppins"/>
              <a:cs typeface="Poppins"/>
              <a:sym typeface="Poppins"/>
            </a:endParaRPr>
          </a:p>
        </p:txBody>
      </p:sp>
      <p:sp>
        <p:nvSpPr>
          <p:cNvPr id="26" name="Google Shape;26;p3"/>
          <p:cNvSpPr/>
          <p:nvPr/>
        </p:nvSpPr>
        <p:spPr>
          <a:xfrm>
            <a:off x="5002450" y="1779900"/>
            <a:ext cx="330000" cy="308400"/>
          </a:xfrm>
          <a:prstGeom prst="roundRect">
            <a:avLst>
              <a:gd fmla="val 16667" name="adj"/>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 name="Google Shape;27;p3"/>
          <p:cNvSpPr txBox="1"/>
          <p:nvPr/>
        </p:nvSpPr>
        <p:spPr>
          <a:xfrm>
            <a:off x="5002450" y="1779750"/>
            <a:ext cx="3300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Poppins"/>
                <a:ea typeface="Poppins"/>
                <a:cs typeface="Poppins"/>
                <a:sym typeface="Poppins"/>
              </a:rPr>
              <a:t>2</a:t>
            </a:r>
            <a:endParaRPr b="1">
              <a:solidFill>
                <a:srgbClr val="FFFFFF"/>
              </a:solidFill>
              <a:latin typeface="Poppins"/>
              <a:ea typeface="Poppins"/>
              <a:cs typeface="Poppins"/>
              <a:sym typeface="Poppins"/>
            </a:endParaRPr>
          </a:p>
        </p:txBody>
      </p:sp>
      <p:sp>
        <p:nvSpPr>
          <p:cNvPr id="28" name="Google Shape;28;p3"/>
          <p:cNvSpPr/>
          <p:nvPr/>
        </p:nvSpPr>
        <p:spPr>
          <a:xfrm>
            <a:off x="5002450" y="2353700"/>
            <a:ext cx="330000" cy="308400"/>
          </a:xfrm>
          <a:prstGeom prst="roundRect">
            <a:avLst>
              <a:gd fmla="val 16667" name="adj"/>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 name="Google Shape;29;p3"/>
          <p:cNvSpPr txBox="1"/>
          <p:nvPr/>
        </p:nvSpPr>
        <p:spPr>
          <a:xfrm>
            <a:off x="5002450" y="2353550"/>
            <a:ext cx="3300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Poppins"/>
                <a:ea typeface="Poppins"/>
                <a:cs typeface="Poppins"/>
                <a:sym typeface="Poppins"/>
              </a:rPr>
              <a:t>3</a:t>
            </a:r>
            <a:endParaRPr b="1">
              <a:solidFill>
                <a:srgbClr val="FFFFFF"/>
              </a:solidFill>
              <a:latin typeface="Poppins"/>
              <a:ea typeface="Poppins"/>
              <a:cs typeface="Poppins"/>
              <a:sym typeface="Poppins"/>
            </a:endParaRPr>
          </a:p>
        </p:txBody>
      </p:sp>
      <p:sp>
        <p:nvSpPr>
          <p:cNvPr id="30" name="Google Shape;30;p3"/>
          <p:cNvSpPr/>
          <p:nvPr/>
        </p:nvSpPr>
        <p:spPr>
          <a:xfrm>
            <a:off x="5002450" y="2927500"/>
            <a:ext cx="330000" cy="308400"/>
          </a:xfrm>
          <a:prstGeom prst="roundRect">
            <a:avLst>
              <a:gd fmla="val 16667" name="adj"/>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 name="Google Shape;31;p3"/>
          <p:cNvSpPr/>
          <p:nvPr/>
        </p:nvSpPr>
        <p:spPr>
          <a:xfrm>
            <a:off x="5002450" y="3501300"/>
            <a:ext cx="330000" cy="308400"/>
          </a:xfrm>
          <a:prstGeom prst="roundRect">
            <a:avLst>
              <a:gd fmla="val 16667" name="adj"/>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 name="Google Shape;32;p3"/>
          <p:cNvSpPr txBox="1"/>
          <p:nvPr/>
        </p:nvSpPr>
        <p:spPr>
          <a:xfrm>
            <a:off x="5002450" y="3501150"/>
            <a:ext cx="3300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Poppins"/>
                <a:ea typeface="Poppins"/>
                <a:cs typeface="Poppins"/>
                <a:sym typeface="Poppins"/>
              </a:rPr>
              <a:t>5</a:t>
            </a:r>
            <a:endParaRPr b="1">
              <a:solidFill>
                <a:srgbClr val="FFFFFF"/>
              </a:solidFill>
              <a:latin typeface="Poppins"/>
              <a:ea typeface="Poppins"/>
              <a:cs typeface="Poppins"/>
              <a:sym typeface="Poppins"/>
            </a:endParaRPr>
          </a:p>
        </p:txBody>
      </p:sp>
      <p:sp>
        <p:nvSpPr>
          <p:cNvPr id="33" name="Google Shape;33;p3"/>
          <p:cNvSpPr/>
          <p:nvPr/>
        </p:nvSpPr>
        <p:spPr>
          <a:xfrm>
            <a:off x="5002450" y="4075100"/>
            <a:ext cx="330000" cy="308400"/>
          </a:xfrm>
          <a:prstGeom prst="roundRect">
            <a:avLst>
              <a:gd fmla="val 16667" name="adj"/>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 name="Google Shape;34;p3"/>
          <p:cNvSpPr txBox="1"/>
          <p:nvPr/>
        </p:nvSpPr>
        <p:spPr>
          <a:xfrm>
            <a:off x="5002450" y="4074950"/>
            <a:ext cx="3300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Poppins"/>
                <a:ea typeface="Poppins"/>
                <a:cs typeface="Poppins"/>
                <a:sym typeface="Poppins"/>
              </a:rPr>
              <a:t>6</a:t>
            </a:r>
            <a:endParaRPr b="1">
              <a:solidFill>
                <a:srgbClr val="FFFFFF"/>
              </a:solidFill>
              <a:latin typeface="Poppins"/>
              <a:ea typeface="Poppins"/>
              <a:cs typeface="Poppins"/>
              <a:sym typeface="Poppins"/>
            </a:endParaRPr>
          </a:p>
        </p:txBody>
      </p:sp>
      <p:sp>
        <p:nvSpPr>
          <p:cNvPr id="35" name="Google Shape;35;p3"/>
          <p:cNvSpPr txBox="1"/>
          <p:nvPr>
            <p:ph type="title"/>
          </p:nvPr>
        </p:nvSpPr>
        <p:spPr>
          <a:xfrm>
            <a:off x="4950000" y="421200"/>
            <a:ext cx="3880800" cy="561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3190"/>
              </a:buClr>
              <a:buSzPts val="3600"/>
              <a:buNone/>
              <a:defRPr sz="3600">
                <a:solidFill>
                  <a:srgbClr val="003190"/>
                </a:solidFill>
              </a:defRPr>
            </a:lvl1pPr>
            <a:lvl2pPr lvl="1" rtl="0">
              <a:spcBef>
                <a:spcPts val="0"/>
              </a:spcBef>
              <a:spcAft>
                <a:spcPts val="0"/>
              </a:spcAft>
              <a:buClr>
                <a:srgbClr val="003190"/>
              </a:buClr>
              <a:buSzPts val="3600"/>
              <a:buNone/>
              <a:defRPr sz="3600">
                <a:solidFill>
                  <a:srgbClr val="003190"/>
                </a:solidFill>
              </a:defRPr>
            </a:lvl2pPr>
            <a:lvl3pPr lvl="2" rtl="0">
              <a:spcBef>
                <a:spcPts val="0"/>
              </a:spcBef>
              <a:spcAft>
                <a:spcPts val="0"/>
              </a:spcAft>
              <a:buClr>
                <a:srgbClr val="003190"/>
              </a:buClr>
              <a:buSzPts val="3600"/>
              <a:buNone/>
              <a:defRPr sz="3600">
                <a:solidFill>
                  <a:srgbClr val="003190"/>
                </a:solidFill>
              </a:defRPr>
            </a:lvl3pPr>
            <a:lvl4pPr lvl="3" rtl="0">
              <a:spcBef>
                <a:spcPts val="0"/>
              </a:spcBef>
              <a:spcAft>
                <a:spcPts val="0"/>
              </a:spcAft>
              <a:buClr>
                <a:srgbClr val="003190"/>
              </a:buClr>
              <a:buSzPts val="3600"/>
              <a:buNone/>
              <a:defRPr sz="3600">
                <a:solidFill>
                  <a:srgbClr val="003190"/>
                </a:solidFill>
              </a:defRPr>
            </a:lvl4pPr>
            <a:lvl5pPr lvl="4" rtl="0">
              <a:spcBef>
                <a:spcPts val="0"/>
              </a:spcBef>
              <a:spcAft>
                <a:spcPts val="0"/>
              </a:spcAft>
              <a:buClr>
                <a:srgbClr val="003190"/>
              </a:buClr>
              <a:buSzPts val="3600"/>
              <a:buNone/>
              <a:defRPr sz="3600">
                <a:solidFill>
                  <a:srgbClr val="003190"/>
                </a:solidFill>
              </a:defRPr>
            </a:lvl5pPr>
            <a:lvl6pPr lvl="5" rtl="0">
              <a:spcBef>
                <a:spcPts val="0"/>
              </a:spcBef>
              <a:spcAft>
                <a:spcPts val="0"/>
              </a:spcAft>
              <a:buClr>
                <a:srgbClr val="003190"/>
              </a:buClr>
              <a:buSzPts val="3600"/>
              <a:buNone/>
              <a:defRPr sz="3600">
                <a:solidFill>
                  <a:srgbClr val="003190"/>
                </a:solidFill>
              </a:defRPr>
            </a:lvl6pPr>
            <a:lvl7pPr lvl="6" rtl="0">
              <a:spcBef>
                <a:spcPts val="0"/>
              </a:spcBef>
              <a:spcAft>
                <a:spcPts val="0"/>
              </a:spcAft>
              <a:buClr>
                <a:srgbClr val="003190"/>
              </a:buClr>
              <a:buSzPts val="3600"/>
              <a:buNone/>
              <a:defRPr sz="3600">
                <a:solidFill>
                  <a:srgbClr val="003190"/>
                </a:solidFill>
              </a:defRPr>
            </a:lvl7pPr>
            <a:lvl8pPr lvl="7" rtl="0">
              <a:spcBef>
                <a:spcPts val="0"/>
              </a:spcBef>
              <a:spcAft>
                <a:spcPts val="0"/>
              </a:spcAft>
              <a:buClr>
                <a:srgbClr val="003190"/>
              </a:buClr>
              <a:buSzPts val="3600"/>
              <a:buNone/>
              <a:defRPr sz="3600">
                <a:solidFill>
                  <a:srgbClr val="003190"/>
                </a:solidFill>
              </a:defRPr>
            </a:lvl8pPr>
            <a:lvl9pPr lvl="8" rtl="0">
              <a:spcBef>
                <a:spcPts val="0"/>
              </a:spcBef>
              <a:spcAft>
                <a:spcPts val="0"/>
              </a:spcAft>
              <a:buClr>
                <a:srgbClr val="003190"/>
              </a:buClr>
              <a:buSzPts val="3600"/>
              <a:buNone/>
              <a:defRPr sz="3600">
                <a:solidFill>
                  <a:srgbClr val="003190"/>
                </a:solidFill>
              </a:defRPr>
            </a:lvl9pPr>
          </a:lstStyle>
          <a:p/>
        </p:txBody>
      </p:sp>
      <p:sp>
        <p:nvSpPr>
          <p:cNvPr id="36" name="Google Shape;36;p3"/>
          <p:cNvSpPr txBox="1"/>
          <p:nvPr>
            <p:ph idx="1" type="body"/>
          </p:nvPr>
        </p:nvSpPr>
        <p:spPr>
          <a:xfrm>
            <a:off x="5421600" y="1159200"/>
            <a:ext cx="3261600" cy="399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37" name="Google Shape;37;p3"/>
          <p:cNvSpPr txBox="1"/>
          <p:nvPr>
            <p:ph idx="3" type="body"/>
          </p:nvPr>
        </p:nvSpPr>
        <p:spPr>
          <a:xfrm>
            <a:off x="5421600" y="1733425"/>
            <a:ext cx="3261600" cy="399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38" name="Google Shape;38;p3"/>
          <p:cNvSpPr txBox="1"/>
          <p:nvPr>
            <p:ph idx="4" type="body"/>
          </p:nvPr>
        </p:nvSpPr>
        <p:spPr>
          <a:xfrm>
            <a:off x="5421600" y="2307663"/>
            <a:ext cx="3261600" cy="399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39" name="Google Shape;39;p3"/>
          <p:cNvSpPr txBox="1"/>
          <p:nvPr>
            <p:ph idx="5" type="body"/>
          </p:nvPr>
        </p:nvSpPr>
        <p:spPr>
          <a:xfrm>
            <a:off x="5421600" y="2881688"/>
            <a:ext cx="3261600" cy="399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40" name="Google Shape;40;p3"/>
          <p:cNvSpPr txBox="1"/>
          <p:nvPr>
            <p:ph idx="6" type="body"/>
          </p:nvPr>
        </p:nvSpPr>
        <p:spPr>
          <a:xfrm>
            <a:off x="5421600" y="3459150"/>
            <a:ext cx="3261600" cy="399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41" name="Google Shape;41;p3"/>
          <p:cNvSpPr txBox="1"/>
          <p:nvPr>
            <p:ph idx="7" type="body"/>
          </p:nvPr>
        </p:nvSpPr>
        <p:spPr>
          <a:xfrm>
            <a:off x="5421600" y="4036400"/>
            <a:ext cx="3261600" cy="399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42" name="Google Shape;42;p3"/>
          <p:cNvSpPr txBox="1"/>
          <p:nvPr/>
        </p:nvSpPr>
        <p:spPr>
          <a:xfrm>
            <a:off x="5002450" y="2927350"/>
            <a:ext cx="330000" cy="30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Poppins"/>
                <a:ea typeface="Poppins"/>
                <a:cs typeface="Poppins"/>
                <a:sym typeface="Poppins"/>
              </a:rPr>
              <a:t>4</a:t>
            </a:r>
            <a:endParaRPr b="1">
              <a:solidFill>
                <a:srgbClr val="FFFFFF"/>
              </a:solidFill>
              <a:latin typeface="Poppins"/>
              <a:ea typeface="Poppins"/>
              <a:cs typeface="Poppins"/>
              <a:sym typeface="Poppi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lide" type="tx">
  <p:cSld name="TITLE_AND_BODY">
    <p:bg>
      <p:bgPr>
        <a:solidFill>
          <a:schemeClr val="lt1"/>
        </a:solidFill>
      </p:bgPr>
    </p:bg>
    <p:spTree>
      <p:nvGrpSpPr>
        <p:cNvPr id="43" name="Shape 43"/>
        <p:cNvGrpSpPr/>
        <p:nvPr/>
      </p:nvGrpSpPr>
      <p:grpSpPr>
        <a:xfrm>
          <a:off x="0" y="0"/>
          <a:ext cx="0" cy="0"/>
          <a:chOff x="0" y="0"/>
          <a:chExt cx="0" cy="0"/>
        </a:xfrm>
      </p:grpSpPr>
      <p:sp>
        <p:nvSpPr>
          <p:cNvPr id="44" name="Google Shape;44;p4"/>
          <p:cNvSpPr/>
          <p:nvPr>
            <p:ph idx="2" type="pic"/>
          </p:nvPr>
        </p:nvSpPr>
        <p:spPr>
          <a:xfrm>
            <a:off x="2322000" y="1274400"/>
            <a:ext cx="2368800" cy="2592000"/>
          </a:xfrm>
          <a:prstGeom prst="roundRect">
            <a:avLst>
              <a:gd fmla="val 8033" name="adj"/>
            </a:avLst>
          </a:prstGeom>
          <a:noFill/>
          <a:ln>
            <a:noFill/>
          </a:ln>
        </p:spPr>
      </p:sp>
      <p:sp>
        <p:nvSpPr>
          <p:cNvPr id="45" name="Google Shape;45;p4"/>
          <p:cNvSpPr/>
          <p:nvPr>
            <p:ph idx="3" type="pic"/>
          </p:nvPr>
        </p:nvSpPr>
        <p:spPr>
          <a:xfrm>
            <a:off x="-417600" y="1274400"/>
            <a:ext cx="2368800" cy="2592000"/>
          </a:xfrm>
          <a:prstGeom prst="roundRect">
            <a:avLst>
              <a:gd fmla="val 8033" name="adj"/>
            </a:avLst>
          </a:prstGeom>
          <a:noFill/>
          <a:ln>
            <a:noFill/>
          </a:ln>
        </p:spPr>
      </p:sp>
      <p:sp>
        <p:nvSpPr>
          <p:cNvPr id="46" name="Google Shape;46;p4"/>
          <p:cNvSpPr/>
          <p:nvPr/>
        </p:nvSpPr>
        <p:spPr>
          <a:xfrm>
            <a:off x="4159550" y="-1339325"/>
            <a:ext cx="5117456" cy="6655801"/>
          </a:xfrm>
          <a:custGeom>
            <a:rect b="b" l="l" r="r" t="t"/>
            <a:pathLst>
              <a:path extrusionOk="0" h="46909" w="36067">
                <a:moveTo>
                  <a:pt x="36067" y="0"/>
                </a:moveTo>
                <a:lnTo>
                  <a:pt x="4604" y="19517"/>
                </a:lnTo>
                <a:cubicBezTo>
                  <a:pt x="1104" y="21685"/>
                  <a:pt x="1" y="26289"/>
                  <a:pt x="2169" y="29789"/>
                </a:cubicBezTo>
                <a:lnTo>
                  <a:pt x="12745" y="46909"/>
                </a:lnTo>
                <a:lnTo>
                  <a:pt x="36067" y="46909"/>
                </a:lnTo>
                <a:lnTo>
                  <a:pt x="36067" y="0"/>
                </a:lnTo>
                <a:close/>
              </a:path>
            </a:pathLst>
          </a:custGeom>
          <a:solidFill>
            <a:srgbClr val="124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txBox="1"/>
          <p:nvPr>
            <p:ph idx="1" type="body"/>
          </p:nvPr>
        </p:nvSpPr>
        <p:spPr>
          <a:xfrm>
            <a:off x="5025600" y="1796400"/>
            <a:ext cx="3758400" cy="19509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48" name="Google Shape;48;p4"/>
          <p:cNvSpPr txBox="1"/>
          <p:nvPr>
            <p:ph type="title"/>
          </p:nvPr>
        </p:nvSpPr>
        <p:spPr>
          <a:xfrm>
            <a:off x="5025600" y="1314000"/>
            <a:ext cx="3758400" cy="561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rgbClr val="003190"/>
              </a:buClr>
              <a:buSzPts val="3600"/>
              <a:buNone/>
              <a:defRPr sz="3600">
                <a:solidFill>
                  <a:srgbClr val="003190"/>
                </a:solidFill>
              </a:defRPr>
            </a:lvl2pPr>
            <a:lvl3pPr lvl="2" rtl="0">
              <a:spcBef>
                <a:spcPts val="0"/>
              </a:spcBef>
              <a:spcAft>
                <a:spcPts val="0"/>
              </a:spcAft>
              <a:buClr>
                <a:srgbClr val="003190"/>
              </a:buClr>
              <a:buSzPts val="3600"/>
              <a:buNone/>
              <a:defRPr sz="3600">
                <a:solidFill>
                  <a:srgbClr val="003190"/>
                </a:solidFill>
              </a:defRPr>
            </a:lvl3pPr>
            <a:lvl4pPr lvl="3" rtl="0">
              <a:spcBef>
                <a:spcPts val="0"/>
              </a:spcBef>
              <a:spcAft>
                <a:spcPts val="0"/>
              </a:spcAft>
              <a:buClr>
                <a:srgbClr val="003190"/>
              </a:buClr>
              <a:buSzPts val="3600"/>
              <a:buNone/>
              <a:defRPr sz="3600">
                <a:solidFill>
                  <a:srgbClr val="003190"/>
                </a:solidFill>
              </a:defRPr>
            </a:lvl4pPr>
            <a:lvl5pPr lvl="4" rtl="0">
              <a:spcBef>
                <a:spcPts val="0"/>
              </a:spcBef>
              <a:spcAft>
                <a:spcPts val="0"/>
              </a:spcAft>
              <a:buClr>
                <a:srgbClr val="003190"/>
              </a:buClr>
              <a:buSzPts val="3600"/>
              <a:buNone/>
              <a:defRPr sz="3600">
                <a:solidFill>
                  <a:srgbClr val="003190"/>
                </a:solidFill>
              </a:defRPr>
            </a:lvl5pPr>
            <a:lvl6pPr lvl="5" rtl="0">
              <a:spcBef>
                <a:spcPts val="0"/>
              </a:spcBef>
              <a:spcAft>
                <a:spcPts val="0"/>
              </a:spcAft>
              <a:buClr>
                <a:srgbClr val="003190"/>
              </a:buClr>
              <a:buSzPts val="3600"/>
              <a:buNone/>
              <a:defRPr sz="3600">
                <a:solidFill>
                  <a:srgbClr val="003190"/>
                </a:solidFill>
              </a:defRPr>
            </a:lvl6pPr>
            <a:lvl7pPr lvl="6" rtl="0">
              <a:spcBef>
                <a:spcPts val="0"/>
              </a:spcBef>
              <a:spcAft>
                <a:spcPts val="0"/>
              </a:spcAft>
              <a:buClr>
                <a:srgbClr val="003190"/>
              </a:buClr>
              <a:buSzPts val="3600"/>
              <a:buNone/>
              <a:defRPr sz="3600">
                <a:solidFill>
                  <a:srgbClr val="003190"/>
                </a:solidFill>
              </a:defRPr>
            </a:lvl7pPr>
            <a:lvl8pPr lvl="7" rtl="0">
              <a:spcBef>
                <a:spcPts val="0"/>
              </a:spcBef>
              <a:spcAft>
                <a:spcPts val="0"/>
              </a:spcAft>
              <a:buClr>
                <a:srgbClr val="003190"/>
              </a:buClr>
              <a:buSzPts val="3600"/>
              <a:buNone/>
              <a:defRPr sz="3600">
                <a:solidFill>
                  <a:srgbClr val="003190"/>
                </a:solidFill>
              </a:defRPr>
            </a:lvl8pPr>
            <a:lvl9pPr lvl="8" rtl="0">
              <a:spcBef>
                <a:spcPts val="0"/>
              </a:spcBef>
              <a:spcAft>
                <a:spcPts val="0"/>
              </a:spcAft>
              <a:buClr>
                <a:srgbClr val="003190"/>
              </a:buClr>
              <a:buSzPts val="3600"/>
              <a:buNone/>
              <a:defRPr sz="3600">
                <a:solidFill>
                  <a:srgbClr val="00319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Statement and Solution Slide" type="twoColTx">
  <p:cSld name="TITLE_AND_TWO_COLUMNS">
    <p:spTree>
      <p:nvGrpSpPr>
        <p:cNvPr id="49" name="Shape 49"/>
        <p:cNvGrpSpPr/>
        <p:nvPr/>
      </p:nvGrpSpPr>
      <p:grpSpPr>
        <a:xfrm>
          <a:off x="0" y="0"/>
          <a:ext cx="0" cy="0"/>
          <a:chOff x="0" y="0"/>
          <a:chExt cx="0" cy="0"/>
        </a:xfrm>
      </p:grpSpPr>
      <p:sp>
        <p:nvSpPr>
          <p:cNvPr id="50" name="Google Shape;50;p5"/>
          <p:cNvSpPr/>
          <p:nvPr/>
        </p:nvSpPr>
        <p:spPr>
          <a:xfrm flipH="1" rot="5400000">
            <a:off x="-111739" y="700986"/>
            <a:ext cx="4555674" cy="4429503"/>
          </a:xfrm>
          <a:custGeom>
            <a:rect b="b" l="l" r="r" t="t"/>
            <a:pathLst>
              <a:path extrusionOk="0" h="44721" w="45996">
                <a:moveTo>
                  <a:pt x="13013" y="0"/>
                </a:moveTo>
                <a:cubicBezTo>
                  <a:pt x="10683" y="0"/>
                  <a:pt x="8411" y="937"/>
                  <a:pt x="6734" y="2644"/>
                </a:cubicBezTo>
                <a:lnTo>
                  <a:pt x="0" y="9492"/>
                </a:lnTo>
                <a:lnTo>
                  <a:pt x="0" y="44721"/>
                </a:lnTo>
                <a:lnTo>
                  <a:pt x="36560" y="44721"/>
                </a:lnTo>
                <a:lnTo>
                  <a:pt x="42952" y="38177"/>
                </a:lnTo>
                <a:cubicBezTo>
                  <a:pt x="45158" y="35933"/>
                  <a:pt x="45995" y="32699"/>
                  <a:pt x="45158" y="29655"/>
                </a:cubicBezTo>
                <a:lnTo>
                  <a:pt x="40023" y="11204"/>
                </a:lnTo>
                <a:cubicBezTo>
                  <a:pt x="39186" y="8198"/>
                  <a:pt x="36789" y="5840"/>
                  <a:pt x="33745" y="5079"/>
                </a:cubicBezTo>
                <a:lnTo>
                  <a:pt x="15218" y="285"/>
                </a:lnTo>
                <a:cubicBezTo>
                  <a:pt x="14488" y="94"/>
                  <a:pt x="13748" y="0"/>
                  <a:pt x="13013" y="0"/>
                </a:cubicBezTo>
                <a:close/>
              </a:path>
            </a:pathLst>
          </a:custGeom>
          <a:solidFill>
            <a:srgbClr val="124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rot="-5400000">
            <a:off x="8096538" y="-50887"/>
            <a:ext cx="4513472" cy="4464497"/>
          </a:xfrm>
          <a:custGeom>
            <a:rect b="b" l="l" r="r" t="t"/>
            <a:pathLst>
              <a:path extrusionOk="0" h="44721" w="45996">
                <a:moveTo>
                  <a:pt x="13013" y="0"/>
                </a:moveTo>
                <a:cubicBezTo>
                  <a:pt x="10683" y="0"/>
                  <a:pt x="8411" y="937"/>
                  <a:pt x="6734" y="2644"/>
                </a:cubicBezTo>
                <a:lnTo>
                  <a:pt x="0" y="9492"/>
                </a:lnTo>
                <a:lnTo>
                  <a:pt x="0" y="44721"/>
                </a:lnTo>
                <a:lnTo>
                  <a:pt x="36560" y="44721"/>
                </a:lnTo>
                <a:lnTo>
                  <a:pt x="42952" y="38177"/>
                </a:lnTo>
                <a:cubicBezTo>
                  <a:pt x="45158" y="35933"/>
                  <a:pt x="45995" y="32699"/>
                  <a:pt x="45158" y="29655"/>
                </a:cubicBezTo>
                <a:lnTo>
                  <a:pt x="40023" y="11204"/>
                </a:lnTo>
                <a:cubicBezTo>
                  <a:pt x="39186" y="8198"/>
                  <a:pt x="36789" y="5840"/>
                  <a:pt x="33745" y="5079"/>
                </a:cubicBezTo>
                <a:lnTo>
                  <a:pt x="15218" y="285"/>
                </a:lnTo>
                <a:cubicBezTo>
                  <a:pt x="14488" y="94"/>
                  <a:pt x="13748" y="0"/>
                  <a:pt x="13013" y="0"/>
                </a:cubicBezTo>
                <a:close/>
              </a:path>
            </a:pathLst>
          </a:custGeom>
          <a:solidFill>
            <a:srgbClr val="355EB2">
              <a:alpha val="48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ph idx="2" type="pic"/>
          </p:nvPr>
        </p:nvSpPr>
        <p:spPr>
          <a:xfrm>
            <a:off x="374400" y="360000"/>
            <a:ext cx="3636000" cy="4424400"/>
          </a:xfrm>
          <a:prstGeom prst="roundRect">
            <a:avLst>
              <a:gd fmla="val 8033" name="adj"/>
            </a:avLst>
          </a:prstGeom>
          <a:noFill/>
          <a:ln>
            <a:noFill/>
          </a:ln>
        </p:spPr>
      </p:sp>
      <p:sp>
        <p:nvSpPr>
          <p:cNvPr id="53" name="Google Shape;53;p5"/>
          <p:cNvSpPr/>
          <p:nvPr/>
        </p:nvSpPr>
        <p:spPr>
          <a:xfrm>
            <a:off x="4243625" y="544200"/>
            <a:ext cx="3985200" cy="1876500"/>
          </a:xfrm>
          <a:prstGeom prst="roundRect">
            <a:avLst>
              <a:gd fmla="val 7725" name="adj"/>
            </a:avLst>
          </a:prstGeom>
          <a:solidFill>
            <a:srgbClr val="FFFFFF"/>
          </a:solidFill>
          <a:ln>
            <a:noFill/>
          </a:ln>
          <a:effectLst>
            <a:outerShdw blurRad="285750" rotWithShape="0" algn="bl" dir="2400000" dist="76200">
              <a:srgbClr val="666666">
                <a:alpha val="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 name="Google Shape;54;p5"/>
          <p:cNvSpPr/>
          <p:nvPr/>
        </p:nvSpPr>
        <p:spPr>
          <a:xfrm>
            <a:off x="4243625" y="2662775"/>
            <a:ext cx="3985200" cy="1876500"/>
          </a:xfrm>
          <a:prstGeom prst="roundRect">
            <a:avLst>
              <a:gd fmla="val 7725" name="adj"/>
            </a:avLst>
          </a:prstGeom>
          <a:solidFill>
            <a:srgbClr val="FFFFFF"/>
          </a:solidFill>
          <a:ln>
            <a:noFill/>
          </a:ln>
          <a:effectLst>
            <a:outerShdw blurRad="285750" rotWithShape="0" algn="bl" dir="2400000" dist="76200">
              <a:srgbClr val="666666">
                <a:alpha val="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5"/>
          <p:cNvSpPr/>
          <p:nvPr/>
        </p:nvSpPr>
        <p:spPr>
          <a:xfrm>
            <a:off x="8292888" y="2662775"/>
            <a:ext cx="366900" cy="1876500"/>
          </a:xfrm>
          <a:prstGeom prst="roundRect">
            <a:avLst>
              <a:gd fmla="val 16667" name="adj"/>
            </a:avLst>
          </a:prstGeom>
          <a:solidFill>
            <a:srgbClr val="2754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6" name="Google Shape;56;p5"/>
          <p:cNvSpPr/>
          <p:nvPr/>
        </p:nvSpPr>
        <p:spPr>
          <a:xfrm>
            <a:off x="8292875" y="544200"/>
            <a:ext cx="366900" cy="1876500"/>
          </a:xfrm>
          <a:prstGeom prst="roundRect">
            <a:avLst>
              <a:gd fmla="val 16667" name="adj"/>
            </a:avLst>
          </a:prstGeom>
          <a:solidFill>
            <a:srgbClr val="2754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 name="Google Shape;57;p5"/>
          <p:cNvSpPr txBox="1"/>
          <p:nvPr>
            <p:ph idx="1" type="body"/>
          </p:nvPr>
        </p:nvSpPr>
        <p:spPr>
          <a:xfrm>
            <a:off x="4543200" y="842400"/>
            <a:ext cx="3387600" cy="12852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58" name="Google Shape;58;p5"/>
          <p:cNvSpPr txBox="1"/>
          <p:nvPr>
            <p:ph idx="3" type="body"/>
          </p:nvPr>
        </p:nvSpPr>
        <p:spPr>
          <a:xfrm>
            <a:off x="4543200" y="2959200"/>
            <a:ext cx="3387600" cy="12852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59" name="Google Shape;59;p5"/>
          <p:cNvSpPr txBox="1"/>
          <p:nvPr>
            <p:ph idx="4" type="body"/>
          </p:nvPr>
        </p:nvSpPr>
        <p:spPr>
          <a:xfrm rot="5400000">
            <a:off x="7538550" y="1301400"/>
            <a:ext cx="1875600" cy="3672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b="1" sz="1400">
                <a:solidFill>
                  <a:schemeClr val="lt1"/>
                </a:solidFill>
              </a:defRPr>
            </a:lvl1pPr>
            <a:lvl2pPr indent="-304800" lvl="1" marL="914400" rtl="0" algn="ctr">
              <a:spcBef>
                <a:spcPts val="0"/>
              </a:spcBef>
              <a:spcAft>
                <a:spcPts val="0"/>
              </a:spcAft>
              <a:buClr>
                <a:schemeClr val="lt1"/>
              </a:buClr>
              <a:buSzPts val="1200"/>
              <a:buChar char="○"/>
              <a:defRPr b="1" sz="1200">
                <a:solidFill>
                  <a:schemeClr val="lt1"/>
                </a:solidFill>
              </a:defRPr>
            </a:lvl2pPr>
            <a:lvl3pPr indent="-304800" lvl="2" marL="1371600" rtl="0" algn="ctr">
              <a:spcBef>
                <a:spcPts val="0"/>
              </a:spcBef>
              <a:spcAft>
                <a:spcPts val="0"/>
              </a:spcAft>
              <a:buClr>
                <a:schemeClr val="lt1"/>
              </a:buClr>
              <a:buSzPts val="1200"/>
              <a:buChar char="■"/>
              <a:defRPr b="1" sz="1200">
                <a:solidFill>
                  <a:schemeClr val="lt1"/>
                </a:solidFill>
              </a:defRPr>
            </a:lvl3pPr>
            <a:lvl4pPr indent="-304800" lvl="3" marL="1828800" rtl="0" algn="ctr">
              <a:spcBef>
                <a:spcPts val="0"/>
              </a:spcBef>
              <a:spcAft>
                <a:spcPts val="0"/>
              </a:spcAft>
              <a:buClr>
                <a:schemeClr val="lt1"/>
              </a:buClr>
              <a:buSzPts val="1200"/>
              <a:buChar char="●"/>
              <a:defRPr b="1" sz="1200">
                <a:solidFill>
                  <a:schemeClr val="lt1"/>
                </a:solidFill>
              </a:defRPr>
            </a:lvl4pPr>
            <a:lvl5pPr indent="-304800" lvl="4" marL="2286000" rtl="0" algn="ctr">
              <a:spcBef>
                <a:spcPts val="0"/>
              </a:spcBef>
              <a:spcAft>
                <a:spcPts val="0"/>
              </a:spcAft>
              <a:buClr>
                <a:schemeClr val="lt1"/>
              </a:buClr>
              <a:buSzPts val="1200"/>
              <a:buChar char="○"/>
              <a:defRPr b="1" sz="1200">
                <a:solidFill>
                  <a:schemeClr val="lt1"/>
                </a:solidFill>
              </a:defRPr>
            </a:lvl5pPr>
            <a:lvl6pPr indent="-304800" lvl="5" marL="2743200" rtl="0" algn="ctr">
              <a:spcBef>
                <a:spcPts val="0"/>
              </a:spcBef>
              <a:spcAft>
                <a:spcPts val="0"/>
              </a:spcAft>
              <a:buClr>
                <a:schemeClr val="lt1"/>
              </a:buClr>
              <a:buSzPts val="1200"/>
              <a:buChar char="■"/>
              <a:defRPr b="1" sz="1200">
                <a:solidFill>
                  <a:schemeClr val="lt1"/>
                </a:solidFill>
              </a:defRPr>
            </a:lvl6pPr>
            <a:lvl7pPr indent="-304800" lvl="6" marL="3200400" rtl="0" algn="ctr">
              <a:spcBef>
                <a:spcPts val="0"/>
              </a:spcBef>
              <a:spcAft>
                <a:spcPts val="0"/>
              </a:spcAft>
              <a:buClr>
                <a:schemeClr val="lt1"/>
              </a:buClr>
              <a:buSzPts val="1200"/>
              <a:buChar char="●"/>
              <a:defRPr b="1" sz="1200">
                <a:solidFill>
                  <a:schemeClr val="lt1"/>
                </a:solidFill>
              </a:defRPr>
            </a:lvl7pPr>
            <a:lvl8pPr indent="-304800" lvl="7" marL="3657600" rtl="0" algn="ctr">
              <a:spcBef>
                <a:spcPts val="0"/>
              </a:spcBef>
              <a:spcAft>
                <a:spcPts val="0"/>
              </a:spcAft>
              <a:buClr>
                <a:schemeClr val="lt1"/>
              </a:buClr>
              <a:buSzPts val="1200"/>
              <a:buChar char="○"/>
              <a:defRPr b="1" sz="1200">
                <a:solidFill>
                  <a:schemeClr val="lt1"/>
                </a:solidFill>
              </a:defRPr>
            </a:lvl8pPr>
            <a:lvl9pPr indent="-304800" lvl="8" marL="4114800" rtl="0" algn="ctr">
              <a:spcBef>
                <a:spcPts val="0"/>
              </a:spcBef>
              <a:spcAft>
                <a:spcPts val="0"/>
              </a:spcAft>
              <a:buClr>
                <a:schemeClr val="lt1"/>
              </a:buClr>
              <a:buSzPts val="1200"/>
              <a:buChar char="■"/>
              <a:defRPr b="1" sz="1200">
                <a:solidFill>
                  <a:schemeClr val="lt1"/>
                </a:solidFill>
              </a:defRPr>
            </a:lvl9pPr>
          </a:lstStyle>
          <a:p/>
        </p:txBody>
      </p:sp>
      <p:sp>
        <p:nvSpPr>
          <p:cNvPr id="60" name="Google Shape;60;p5"/>
          <p:cNvSpPr txBox="1"/>
          <p:nvPr>
            <p:ph idx="5" type="body"/>
          </p:nvPr>
        </p:nvSpPr>
        <p:spPr>
          <a:xfrm rot="5400000">
            <a:off x="7538525" y="3417425"/>
            <a:ext cx="1875600" cy="3672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b="1" sz="1400">
                <a:solidFill>
                  <a:schemeClr val="lt1"/>
                </a:solidFill>
              </a:defRPr>
            </a:lvl1pPr>
            <a:lvl2pPr indent="-304800" lvl="1" marL="914400" rtl="0" algn="ctr">
              <a:spcBef>
                <a:spcPts val="0"/>
              </a:spcBef>
              <a:spcAft>
                <a:spcPts val="0"/>
              </a:spcAft>
              <a:buClr>
                <a:schemeClr val="lt1"/>
              </a:buClr>
              <a:buSzPts val="1200"/>
              <a:buChar char="○"/>
              <a:defRPr b="1" sz="1200">
                <a:solidFill>
                  <a:schemeClr val="lt1"/>
                </a:solidFill>
              </a:defRPr>
            </a:lvl2pPr>
            <a:lvl3pPr indent="-304800" lvl="2" marL="1371600" rtl="0" algn="ctr">
              <a:spcBef>
                <a:spcPts val="0"/>
              </a:spcBef>
              <a:spcAft>
                <a:spcPts val="0"/>
              </a:spcAft>
              <a:buClr>
                <a:schemeClr val="lt1"/>
              </a:buClr>
              <a:buSzPts val="1200"/>
              <a:buChar char="■"/>
              <a:defRPr b="1" sz="1200">
                <a:solidFill>
                  <a:schemeClr val="lt1"/>
                </a:solidFill>
              </a:defRPr>
            </a:lvl3pPr>
            <a:lvl4pPr indent="-304800" lvl="3" marL="1828800" rtl="0" algn="ctr">
              <a:spcBef>
                <a:spcPts val="0"/>
              </a:spcBef>
              <a:spcAft>
                <a:spcPts val="0"/>
              </a:spcAft>
              <a:buClr>
                <a:schemeClr val="lt1"/>
              </a:buClr>
              <a:buSzPts val="1200"/>
              <a:buChar char="●"/>
              <a:defRPr b="1" sz="1200">
                <a:solidFill>
                  <a:schemeClr val="lt1"/>
                </a:solidFill>
              </a:defRPr>
            </a:lvl4pPr>
            <a:lvl5pPr indent="-304800" lvl="4" marL="2286000" rtl="0" algn="ctr">
              <a:spcBef>
                <a:spcPts val="0"/>
              </a:spcBef>
              <a:spcAft>
                <a:spcPts val="0"/>
              </a:spcAft>
              <a:buClr>
                <a:schemeClr val="lt1"/>
              </a:buClr>
              <a:buSzPts val="1200"/>
              <a:buChar char="○"/>
              <a:defRPr b="1" sz="1200">
                <a:solidFill>
                  <a:schemeClr val="lt1"/>
                </a:solidFill>
              </a:defRPr>
            </a:lvl5pPr>
            <a:lvl6pPr indent="-304800" lvl="5" marL="2743200" rtl="0" algn="ctr">
              <a:spcBef>
                <a:spcPts val="0"/>
              </a:spcBef>
              <a:spcAft>
                <a:spcPts val="0"/>
              </a:spcAft>
              <a:buClr>
                <a:schemeClr val="lt1"/>
              </a:buClr>
              <a:buSzPts val="1200"/>
              <a:buChar char="■"/>
              <a:defRPr b="1" sz="1200">
                <a:solidFill>
                  <a:schemeClr val="lt1"/>
                </a:solidFill>
              </a:defRPr>
            </a:lvl6pPr>
            <a:lvl7pPr indent="-304800" lvl="6" marL="3200400" rtl="0" algn="ctr">
              <a:spcBef>
                <a:spcPts val="0"/>
              </a:spcBef>
              <a:spcAft>
                <a:spcPts val="0"/>
              </a:spcAft>
              <a:buClr>
                <a:schemeClr val="lt1"/>
              </a:buClr>
              <a:buSzPts val="1200"/>
              <a:buChar char="●"/>
              <a:defRPr b="1" sz="1200">
                <a:solidFill>
                  <a:schemeClr val="lt1"/>
                </a:solidFill>
              </a:defRPr>
            </a:lvl7pPr>
            <a:lvl8pPr indent="-304800" lvl="7" marL="3657600" rtl="0" algn="ctr">
              <a:spcBef>
                <a:spcPts val="0"/>
              </a:spcBef>
              <a:spcAft>
                <a:spcPts val="0"/>
              </a:spcAft>
              <a:buClr>
                <a:schemeClr val="lt1"/>
              </a:buClr>
              <a:buSzPts val="1200"/>
              <a:buChar char="○"/>
              <a:defRPr b="1" sz="1200">
                <a:solidFill>
                  <a:schemeClr val="lt1"/>
                </a:solidFill>
              </a:defRPr>
            </a:lvl8pPr>
            <a:lvl9pPr indent="-304800" lvl="8" marL="4114800" rtl="0" algn="ctr">
              <a:spcBef>
                <a:spcPts val="0"/>
              </a:spcBef>
              <a:spcAft>
                <a:spcPts val="0"/>
              </a:spcAft>
              <a:buClr>
                <a:schemeClr val="lt1"/>
              </a:buClr>
              <a:buSzPts val="1200"/>
              <a:buChar char="■"/>
              <a:defRPr b="1" sz="12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Opportunity Slide ">
  <p:cSld name="TITLE_ONLY_1">
    <p:spTree>
      <p:nvGrpSpPr>
        <p:cNvPr id="61" name="Shape 61"/>
        <p:cNvGrpSpPr/>
        <p:nvPr/>
      </p:nvGrpSpPr>
      <p:grpSpPr>
        <a:xfrm>
          <a:off x="0" y="0"/>
          <a:ext cx="0" cy="0"/>
          <a:chOff x="0" y="0"/>
          <a:chExt cx="0" cy="0"/>
        </a:xfrm>
      </p:grpSpPr>
      <p:sp>
        <p:nvSpPr>
          <p:cNvPr id="62" name="Google Shape;62;p6"/>
          <p:cNvSpPr/>
          <p:nvPr/>
        </p:nvSpPr>
        <p:spPr>
          <a:xfrm rot="-5400000">
            <a:off x="7288612" y="3294822"/>
            <a:ext cx="1922518" cy="1869338"/>
          </a:xfrm>
          <a:custGeom>
            <a:rect b="b" l="l" r="r" t="t"/>
            <a:pathLst>
              <a:path extrusionOk="0" h="44721" w="45996">
                <a:moveTo>
                  <a:pt x="13013" y="0"/>
                </a:moveTo>
                <a:cubicBezTo>
                  <a:pt x="10683" y="0"/>
                  <a:pt x="8411" y="937"/>
                  <a:pt x="6734" y="2644"/>
                </a:cubicBezTo>
                <a:lnTo>
                  <a:pt x="0" y="9492"/>
                </a:lnTo>
                <a:lnTo>
                  <a:pt x="0" y="44721"/>
                </a:lnTo>
                <a:lnTo>
                  <a:pt x="36560" y="44721"/>
                </a:lnTo>
                <a:lnTo>
                  <a:pt x="42952" y="38177"/>
                </a:lnTo>
                <a:cubicBezTo>
                  <a:pt x="45158" y="35933"/>
                  <a:pt x="45995" y="32699"/>
                  <a:pt x="45158" y="29655"/>
                </a:cubicBezTo>
                <a:lnTo>
                  <a:pt x="40023" y="11204"/>
                </a:lnTo>
                <a:cubicBezTo>
                  <a:pt x="39186" y="8198"/>
                  <a:pt x="36789" y="5840"/>
                  <a:pt x="33745" y="5079"/>
                </a:cubicBezTo>
                <a:lnTo>
                  <a:pt x="15218" y="285"/>
                </a:lnTo>
                <a:cubicBezTo>
                  <a:pt x="14488" y="94"/>
                  <a:pt x="13748" y="0"/>
                  <a:pt x="13013" y="0"/>
                </a:cubicBezTo>
                <a:close/>
              </a:path>
            </a:pathLst>
          </a:custGeom>
          <a:solidFill>
            <a:srgbClr val="355EB2">
              <a:alpha val="11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rot="2700000">
            <a:off x="-1012131" y="1050157"/>
            <a:ext cx="4634236" cy="4634236"/>
          </a:xfrm>
          <a:prstGeom prst="roundRect">
            <a:avLst>
              <a:gd fmla="val 16667" name="adj"/>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4" name="Google Shape;64;p6"/>
          <p:cNvSpPr/>
          <p:nvPr/>
        </p:nvSpPr>
        <p:spPr>
          <a:xfrm rot="2700000">
            <a:off x="-960536" y="1742116"/>
            <a:ext cx="3852318" cy="3852318"/>
          </a:xfrm>
          <a:prstGeom prst="roundRect">
            <a:avLst>
              <a:gd fmla="val 16667" name="adj"/>
            </a:avLst>
          </a:prstGeom>
          <a:solidFill>
            <a:srgbClr val="1242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5" name="Google Shape;65;p6"/>
          <p:cNvSpPr/>
          <p:nvPr/>
        </p:nvSpPr>
        <p:spPr>
          <a:xfrm rot="2700000">
            <a:off x="-838407" y="2534606"/>
            <a:ext cx="2904088" cy="2904088"/>
          </a:xfrm>
          <a:prstGeom prst="roundRect">
            <a:avLst>
              <a:gd fmla="val 16667" name="adj"/>
            </a:avLst>
          </a:prstGeom>
          <a:solidFill>
            <a:srgbClr val="2754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66" name="Google Shape;66;p6"/>
          <p:cNvCxnSpPr/>
          <p:nvPr/>
        </p:nvCxnSpPr>
        <p:spPr>
          <a:xfrm flipH="1" rot="10800000">
            <a:off x="2706750" y="3103800"/>
            <a:ext cx="2540100" cy="2700"/>
          </a:xfrm>
          <a:prstGeom prst="straightConnector1">
            <a:avLst/>
          </a:prstGeom>
          <a:noFill/>
          <a:ln cap="flat" cmpd="sng" w="9525">
            <a:solidFill>
              <a:srgbClr val="1242A4"/>
            </a:solidFill>
            <a:prstDash val="dash"/>
            <a:round/>
            <a:headEnd len="med" w="med" type="none"/>
            <a:tailEnd len="med" w="med" type="none"/>
          </a:ln>
        </p:spPr>
      </p:cxnSp>
      <p:cxnSp>
        <p:nvCxnSpPr>
          <p:cNvPr id="67" name="Google Shape;67;p6"/>
          <p:cNvCxnSpPr/>
          <p:nvPr/>
        </p:nvCxnSpPr>
        <p:spPr>
          <a:xfrm flipH="1" rot="10800000">
            <a:off x="2921375" y="1921525"/>
            <a:ext cx="2540100" cy="2700"/>
          </a:xfrm>
          <a:prstGeom prst="straightConnector1">
            <a:avLst/>
          </a:prstGeom>
          <a:noFill/>
          <a:ln cap="flat" cmpd="sng" w="9525">
            <a:solidFill>
              <a:srgbClr val="003190"/>
            </a:solidFill>
            <a:prstDash val="dash"/>
            <a:round/>
            <a:headEnd len="med" w="med" type="none"/>
            <a:tailEnd len="med" w="med" type="none"/>
          </a:ln>
        </p:spPr>
      </p:cxnSp>
      <p:sp>
        <p:nvSpPr>
          <p:cNvPr id="68" name="Google Shape;68;p6"/>
          <p:cNvSpPr/>
          <p:nvPr/>
        </p:nvSpPr>
        <p:spPr>
          <a:xfrm>
            <a:off x="4989625" y="1466425"/>
            <a:ext cx="3794400" cy="915600"/>
          </a:xfrm>
          <a:prstGeom prst="roundRect">
            <a:avLst>
              <a:gd fmla="val 7725" name="adj"/>
            </a:avLst>
          </a:prstGeom>
          <a:solidFill>
            <a:srgbClr val="FFFFFF"/>
          </a:solidFill>
          <a:ln>
            <a:noFill/>
          </a:ln>
          <a:effectLst>
            <a:outerShdw blurRad="285750" rotWithShape="0" algn="bl" dir="2400000" dist="76200">
              <a:srgbClr val="666666">
                <a:alpha val="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6"/>
          <p:cNvSpPr/>
          <p:nvPr/>
        </p:nvSpPr>
        <p:spPr>
          <a:xfrm>
            <a:off x="4989625" y="2647350"/>
            <a:ext cx="3794400" cy="915600"/>
          </a:xfrm>
          <a:prstGeom prst="roundRect">
            <a:avLst>
              <a:gd fmla="val 7725" name="adj"/>
            </a:avLst>
          </a:prstGeom>
          <a:solidFill>
            <a:srgbClr val="FFFFFF"/>
          </a:solidFill>
          <a:ln>
            <a:noFill/>
          </a:ln>
          <a:effectLst>
            <a:outerShdw blurRad="285750" rotWithShape="0" algn="bl" dir="2400000" dist="76200">
              <a:srgbClr val="666666">
                <a:alpha val="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6"/>
          <p:cNvSpPr/>
          <p:nvPr/>
        </p:nvSpPr>
        <p:spPr>
          <a:xfrm>
            <a:off x="4989625" y="3828275"/>
            <a:ext cx="3794400" cy="915600"/>
          </a:xfrm>
          <a:prstGeom prst="roundRect">
            <a:avLst>
              <a:gd fmla="val 7725" name="adj"/>
            </a:avLst>
          </a:prstGeom>
          <a:solidFill>
            <a:srgbClr val="FFFFFF"/>
          </a:solidFill>
          <a:ln>
            <a:noFill/>
          </a:ln>
          <a:effectLst>
            <a:outerShdw blurRad="285750" rotWithShape="0" algn="bl" dir="2400000" dist="76200">
              <a:srgbClr val="666666">
                <a:alpha val="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 name="Google Shape;71;p6"/>
          <p:cNvCxnSpPr/>
          <p:nvPr/>
        </p:nvCxnSpPr>
        <p:spPr>
          <a:xfrm>
            <a:off x="1966225" y="4286075"/>
            <a:ext cx="3045300" cy="0"/>
          </a:xfrm>
          <a:prstGeom prst="straightConnector1">
            <a:avLst/>
          </a:prstGeom>
          <a:noFill/>
          <a:ln cap="flat" cmpd="sng" w="9525">
            <a:solidFill>
              <a:srgbClr val="2754AF"/>
            </a:solidFill>
            <a:prstDash val="dash"/>
            <a:round/>
            <a:headEnd len="med" w="med" type="none"/>
            <a:tailEnd len="med" w="med" type="none"/>
          </a:ln>
        </p:spPr>
      </p:cxnSp>
      <p:sp>
        <p:nvSpPr>
          <p:cNvPr id="72" name="Google Shape;72;p6"/>
          <p:cNvSpPr txBox="1"/>
          <p:nvPr>
            <p:ph idx="1" type="body"/>
          </p:nvPr>
        </p:nvSpPr>
        <p:spPr>
          <a:xfrm>
            <a:off x="2023200" y="1774800"/>
            <a:ext cx="896400" cy="2988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b="1" sz="1400">
                <a:solidFill>
                  <a:schemeClr val="lt1"/>
                </a:solidFill>
              </a:defRPr>
            </a:lvl1pPr>
            <a:lvl2pPr indent="-304800" lvl="1" marL="914400" rtl="0" algn="ctr">
              <a:spcBef>
                <a:spcPts val="0"/>
              </a:spcBef>
              <a:spcAft>
                <a:spcPts val="0"/>
              </a:spcAft>
              <a:buClr>
                <a:schemeClr val="lt1"/>
              </a:buClr>
              <a:buSzPts val="1200"/>
              <a:buChar char="○"/>
              <a:defRPr b="1" sz="1200">
                <a:solidFill>
                  <a:schemeClr val="lt1"/>
                </a:solidFill>
              </a:defRPr>
            </a:lvl2pPr>
            <a:lvl3pPr indent="-304800" lvl="2" marL="1371600" rtl="0" algn="ctr">
              <a:spcBef>
                <a:spcPts val="0"/>
              </a:spcBef>
              <a:spcAft>
                <a:spcPts val="0"/>
              </a:spcAft>
              <a:buClr>
                <a:schemeClr val="lt1"/>
              </a:buClr>
              <a:buSzPts val="1200"/>
              <a:buChar char="■"/>
              <a:defRPr b="1" sz="1200">
                <a:solidFill>
                  <a:schemeClr val="lt1"/>
                </a:solidFill>
              </a:defRPr>
            </a:lvl3pPr>
            <a:lvl4pPr indent="-304800" lvl="3" marL="1828800" rtl="0" algn="ctr">
              <a:spcBef>
                <a:spcPts val="0"/>
              </a:spcBef>
              <a:spcAft>
                <a:spcPts val="0"/>
              </a:spcAft>
              <a:buClr>
                <a:schemeClr val="lt1"/>
              </a:buClr>
              <a:buSzPts val="1200"/>
              <a:buChar char="●"/>
              <a:defRPr b="1" sz="1200">
                <a:solidFill>
                  <a:schemeClr val="lt1"/>
                </a:solidFill>
              </a:defRPr>
            </a:lvl4pPr>
            <a:lvl5pPr indent="-304800" lvl="4" marL="2286000" rtl="0" algn="ctr">
              <a:spcBef>
                <a:spcPts val="0"/>
              </a:spcBef>
              <a:spcAft>
                <a:spcPts val="0"/>
              </a:spcAft>
              <a:buClr>
                <a:schemeClr val="lt1"/>
              </a:buClr>
              <a:buSzPts val="1200"/>
              <a:buChar char="○"/>
              <a:defRPr b="1" sz="1200">
                <a:solidFill>
                  <a:schemeClr val="lt1"/>
                </a:solidFill>
              </a:defRPr>
            </a:lvl5pPr>
            <a:lvl6pPr indent="-304800" lvl="5" marL="2743200" rtl="0" algn="ctr">
              <a:spcBef>
                <a:spcPts val="0"/>
              </a:spcBef>
              <a:spcAft>
                <a:spcPts val="0"/>
              </a:spcAft>
              <a:buClr>
                <a:schemeClr val="lt1"/>
              </a:buClr>
              <a:buSzPts val="1200"/>
              <a:buChar char="■"/>
              <a:defRPr b="1" sz="1200">
                <a:solidFill>
                  <a:schemeClr val="lt1"/>
                </a:solidFill>
              </a:defRPr>
            </a:lvl6pPr>
            <a:lvl7pPr indent="-304800" lvl="6" marL="3200400" rtl="0" algn="ctr">
              <a:spcBef>
                <a:spcPts val="0"/>
              </a:spcBef>
              <a:spcAft>
                <a:spcPts val="0"/>
              </a:spcAft>
              <a:buClr>
                <a:schemeClr val="lt1"/>
              </a:buClr>
              <a:buSzPts val="1200"/>
              <a:buChar char="●"/>
              <a:defRPr b="1" sz="1200">
                <a:solidFill>
                  <a:schemeClr val="lt1"/>
                </a:solidFill>
              </a:defRPr>
            </a:lvl7pPr>
            <a:lvl8pPr indent="-304800" lvl="7" marL="3657600" rtl="0" algn="ctr">
              <a:spcBef>
                <a:spcPts val="0"/>
              </a:spcBef>
              <a:spcAft>
                <a:spcPts val="0"/>
              </a:spcAft>
              <a:buClr>
                <a:schemeClr val="lt1"/>
              </a:buClr>
              <a:buSzPts val="1200"/>
              <a:buChar char="○"/>
              <a:defRPr b="1" sz="1200">
                <a:solidFill>
                  <a:schemeClr val="lt1"/>
                </a:solidFill>
              </a:defRPr>
            </a:lvl8pPr>
            <a:lvl9pPr indent="-304800" lvl="8" marL="4114800" rtl="0" algn="ctr">
              <a:spcBef>
                <a:spcPts val="0"/>
              </a:spcBef>
              <a:spcAft>
                <a:spcPts val="0"/>
              </a:spcAft>
              <a:buClr>
                <a:schemeClr val="lt1"/>
              </a:buClr>
              <a:buSzPts val="1200"/>
              <a:buChar char="■"/>
              <a:defRPr b="1" sz="1200">
                <a:solidFill>
                  <a:schemeClr val="lt1"/>
                </a:solidFill>
              </a:defRPr>
            </a:lvl9pPr>
          </a:lstStyle>
          <a:p/>
        </p:txBody>
      </p:sp>
      <p:sp>
        <p:nvSpPr>
          <p:cNvPr id="73" name="Google Shape;73;p6"/>
          <p:cNvSpPr txBox="1"/>
          <p:nvPr>
            <p:ph idx="2" type="body"/>
          </p:nvPr>
        </p:nvSpPr>
        <p:spPr>
          <a:xfrm>
            <a:off x="1771200" y="2772000"/>
            <a:ext cx="896400" cy="2988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b="1" sz="1400">
                <a:solidFill>
                  <a:schemeClr val="lt1"/>
                </a:solidFill>
              </a:defRPr>
            </a:lvl1pPr>
            <a:lvl2pPr indent="-304800" lvl="1" marL="914400" rtl="0" algn="ctr">
              <a:spcBef>
                <a:spcPts val="0"/>
              </a:spcBef>
              <a:spcAft>
                <a:spcPts val="0"/>
              </a:spcAft>
              <a:buClr>
                <a:schemeClr val="lt1"/>
              </a:buClr>
              <a:buSzPts val="1200"/>
              <a:buChar char="○"/>
              <a:defRPr b="1" sz="1200">
                <a:solidFill>
                  <a:schemeClr val="lt1"/>
                </a:solidFill>
              </a:defRPr>
            </a:lvl2pPr>
            <a:lvl3pPr indent="-304800" lvl="2" marL="1371600" rtl="0" algn="ctr">
              <a:spcBef>
                <a:spcPts val="0"/>
              </a:spcBef>
              <a:spcAft>
                <a:spcPts val="0"/>
              </a:spcAft>
              <a:buClr>
                <a:schemeClr val="lt1"/>
              </a:buClr>
              <a:buSzPts val="1200"/>
              <a:buChar char="■"/>
              <a:defRPr b="1" sz="1200">
                <a:solidFill>
                  <a:schemeClr val="lt1"/>
                </a:solidFill>
              </a:defRPr>
            </a:lvl3pPr>
            <a:lvl4pPr indent="-304800" lvl="3" marL="1828800" rtl="0" algn="ctr">
              <a:spcBef>
                <a:spcPts val="0"/>
              </a:spcBef>
              <a:spcAft>
                <a:spcPts val="0"/>
              </a:spcAft>
              <a:buClr>
                <a:schemeClr val="lt1"/>
              </a:buClr>
              <a:buSzPts val="1200"/>
              <a:buChar char="●"/>
              <a:defRPr b="1" sz="1200">
                <a:solidFill>
                  <a:schemeClr val="lt1"/>
                </a:solidFill>
              </a:defRPr>
            </a:lvl4pPr>
            <a:lvl5pPr indent="-304800" lvl="4" marL="2286000" rtl="0" algn="ctr">
              <a:spcBef>
                <a:spcPts val="0"/>
              </a:spcBef>
              <a:spcAft>
                <a:spcPts val="0"/>
              </a:spcAft>
              <a:buClr>
                <a:schemeClr val="lt1"/>
              </a:buClr>
              <a:buSzPts val="1200"/>
              <a:buChar char="○"/>
              <a:defRPr b="1" sz="1200">
                <a:solidFill>
                  <a:schemeClr val="lt1"/>
                </a:solidFill>
              </a:defRPr>
            </a:lvl5pPr>
            <a:lvl6pPr indent="-304800" lvl="5" marL="2743200" rtl="0" algn="ctr">
              <a:spcBef>
                <a:spcPts val="0"/>
              </a:spcBef>
              <a:spcAft>
                <a:spcPts val="0"/>
              </a:spcAft>
              <a:buClr>
                <a:schemeClr val="lt1"/>
              </a:buClr>
              <a:buSzPts val="1200"/>
              <a:buChar char="■"/>
              <a:defRPr b="1" sz="1200">
                <a:solidFill>
                  <a:schemeClr val="lt1"/>
                </a:solidFill>
              </a:defRPr>
            </a:lvl6pPr>
            <a:lvl7pPr indent="-304800" lvl="6" marL="3200400" rtl="0" algn="ctr">
              <a:spcBef>
                <a:spcPts val="0"/>
              </a:spcBef>
              <a:spcAft>
                <a:spcPts val="0"/>
              </a:spcAft>
              <a:buClr>
                <a:schemeClr val="lt1"/>
              </a:buClr>
              <a:buSzPts val="1200"/>
              <a:buChar char="●"/>
              <a:defRPr b="1" sz="1200">
                <a:solidFill>
                  <a:schemeClr val="lt1"/>
                </a:solidFill>
              </a:defRPr>
            </a:lvl7pPr>
            <a:lvl8pPr indent="-304800" lvl="7" marL="3657600" rtl="0" algn="ctr">
              <a:spcBef>
                <a:spcPts val="0"/>
              </a:spcBef>
              <a:spcAft>
                <a:spcPts val="0"/>
              </a:spcAft>
              <a:buClr>
                <a:schemeClr val="lt1"/>
              </a:buClr>
              <a:buSzPts val="1200"/>
              <a:buChar char="○"/>
              <a:defRPr b="1" sz="1200">
                <a:solidFill>
                  <a:schemeClr val="lt1"/>
                </a:solidFill>
              </a:defRPr>
            </a:lvl8pPr>
            <a:lvl9pPr indent="-304800" lvl="8" marL="4114800" rtl="0" algn="ctr">
              <a:spcBef>
                <a:spcPts val="0"/>
              </a:spcBef>
              <a:spcAft>
                <a:spcPts val="0"/>
              </a:spcAft>
              <a:buClr>
                <a:schemeClr val="lt1"/>
              </a:buClr>
              <a:buSzPts val="1200"/>
              <a:buChar char="■"/>
              <a:defRPr b="1" sz="1200">
                <a:solidFill>
                  <a:schemeClr val="lt1"/>
                </a:solidFill>
              </a:defRPr>
            </a:lvl9pPr>
          </a:lstStyle>
          <a:p/>
        </p:txBody>
      </p:sp>
      <p:sp>
        <p:nvSpPr>
          <p:cNvPr id="74" name="Google Shape;74;p6"/>
          <p:cNvSpPr txBox="1"/>
          <p:nvPr>
            <p:ph idx="3" type="body"/>
          </p:nvPr>
        </p:nvSpPr>
        <p:spPr>
          <a:xfrm>
            <a:off x="1270800" y="4136400"/>
            <a:ext cx="896400" cy="2988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b="1" sz="1400">
                <a:solidFill>
                  <a:schemeClr val="lt1"/>
                </a:solidFill>
              </a:defRPr>
            </a:lvl1pPr>
            <a:lvl2pPr indent="-304800" lvl="1" marL="914400" rtl="0" algn="ctr">
              <a:spcBef>
                <a:spcPts val="0"/>
              </a:spcBef>
              <a:spcAft>
                <a:spcPts val="0"/>
              </a:spcAft>
              <a:buClr>
                <a:schemeClr val="lt1"/>
              </a:buClr>
              <a:buSzPts val="1200"/>
              <a:buChar char="○"/>
              <a:defRPr b="1" sz="1200">
                <a:solidFill>
                  <a:schemeClr val="lt1"/>
                </a:solidFill>
              </a:defRPr>
            </a:lvl2pPr>
            <a:lvl3pPr indent="-304800" lvl="2" marL="1371600" rtl="0" algn="ctr">
              <a:spcBef>
                <a:spcPts val="0"/>
              </a:spcBef>
              <a:spcAft>
                <a:spcPts val="0"/>
              </a:spcAft>
              <a:buClr>
                <a:schemeClr val="lt1"/>
              </a:buClr>
              <a:buSzPts val="1200"/>
              <a:buChar char="■"/>
              <a:defRPr b="1" sz="1200">
                <a:solidFill>
                  <a:schemeClr val="lt1"/>
                </a:solidFill>
              </a:defRPr>
            </a:lvl3pPr>
            <a:lvl4pPr indent="-304800" lvl="3" marL="1828800" rtl="0" algn="ctr">
              <a:spcBef>
                <a:spcPts val="0"/>
              </a:spcBef>
              <a:spcAft>
                <a:spcPts val="0"/>
              </a:spcAft>
              <a:buClr>
                <a:schemeClr val="lt1"/>
              </a:buClr>
              <a:buSzPts val="1200"/>
              <a:buChar char="●"/>
              <a:defRPr b="1" sz="1200">
                <a:solidFill>
                  <a:schemeClr val="lt1"/>
                </a:solidFill>
              </a:defRPr>
            </a:lvl4pPr>
            <a:lvl5pPr indent="-304800" lvl="4" marL="2286000" rtl="0" algn="ctr">
              <a:spcBef>
                <a:spcPts val="0"/>
              </a:spcBef>
              <a:spcAft>
                <a:spcPts val="0"/>
              </a:spcAft>
              <a:buClr>
                <a:schemeClr val="lt1"/>
              </a:buClr>
              <a:buSzPts val="1200"/>
              <a:buChar char="○"/>
              <a:defRPr b="1" sz="1200">
                <a:solidFill>
                  <a:schemeClr val="lt1"/>
                </a:solidFill>
              </a:defRPr>
            </a:lvl5pPr>
            <a:lvl6pPr indent="-304800" lvl="5" marL="2743200" rtl="0" algn="ctr">
              <a:spcBef>
                <a:spcPts val="0"/>
              </a:spcBef>
              <a:spcAft>
                <a:spcPts val="0"/>
              </a:spcAft>
              <a:buClr>
                <a:schemeClr val="lt1"/>
              </a:buClr>
              <a:buSzPts val="1200"/>
              <a:buChar char="■"/>
              <a:defRPr b="1" sz="1200">
                <a:solidFill>
                  <a:schemeClr val="lt1"/>
                </a:solidFill>
              </a:defRPr>
            </a:lvl6pPr>
            <a:lvl7pPr indent="-304800" lvl="6" marL="3200400" rtl="0" algn="ctr">
              <a:spcBef>
                <a:spcPts val="0"/>
              </a:spcBef>
              <a:spcAft>
                <a:spcPts val="0"/>
              </a:spcAft>
              <a:buClr>
                <a:schemeClr val="lt1"/>
              </a:buClr>
              <a:buSzPts val="1200"/>
              <a:buChar char="●"/>
              <a:defRPr b="1" sz="1200">
                <a:solidFill>
                  <a:schemeClr val="lt1"/>
                </a:solidFill>
              </a:defRPr>
            </a:lvl7pPr>
            <a:lvl8pPr indent="-304800" lvl="7" marL="3657600" rtl="0" algn="ctr">
              <a:spcBef>
                <a:spcPts val="0"/>
              </a:spcBef>
              <a:spcAft>
                <a:spcPts val="0"/>
              </a:spcAft>
              <a:buClr>
                <a:schemeClr val="lt1"/>
              </a:buClr>
              <a:buSzPts val="1200"/>
              <a:buChar char="○"/>
              <a:defRPr b="1" sz="1200">
                <a:solidFill>
                  <a:schemeClr val="lt1"/>
                </a:solidFill>
              </a:defRPr>
            </a:lvl8pPr>
            <a:lvl9pPr indent="-304800" lvl="8" marL="4114800" rtl="0" algn="ctr">
              <a:spcBef>
                <a:spcPts val="0"/>
              </a:spcBef>
              <a:spcAft>
                <a:spcPts val="0"/>
              </a:spcAft>
              <a:buClr>
                <a:schemeClr val="lt1"/>
              </a:buClr>
              <a:buSzPts val="1200"/>
              <a:buChar char="■"/>
              <a:defRPr b="1" sz="1200">
                <a:solidFill>
                  <a:schemeClr val="lt1"/>
                </a:solidFill>
              </a:defRPr>
            </a:lvl9pPr>
          </a:lstStyle>
          <a:p/>
        </p:txBody>
      </p:sp>
      <p:sp>
        <p:nvSpPr>
          <p:cNvPr id="75" name="Google Shape;75;p6"/>
          <p:cNvSpPr txBox="1"/>
          <p:nvPr>
            <p:ph idx="4" type="body"/>
          </p:nvPr>
        </p:nvSpPr>
        <p:spPr>
          <a:xfrm>
            <a:off x="5011200" y="1537200"/>
            <a:ext cx="3751200" cy="2988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b="1" sz="1400">
                <a:solidFill>
                  <a:srgbClr val="003190"/>
                </a:solidFill>
              </a:defRPr>
            </a:lvl1pPr>
            <a:lvl2pPr indent="-304800" lvl="1" marL="914400" rtl="0">
              <a:spcBef>
                <a:spcPts val="0"/>
              </a:spcBef>
              <a:spcAft>
                <a:spcPts val="0"/>
              </a:spcAft>
              <a:buClr>
                <a:srgbClr val="003190"/>
              </a:buClr>
              <a:buSzPts val="1200"/>
              <a:buChar char="○"/>
              <a:defRPr b="1" sz="1200">
                <a:solidFill>
                  <a:srgbClr val="003190"/>
                </a:solidFill>
              </a:defRPr>
            </a:lvl2pPr>
            <a:lvl3pPr indent="-304800" lvl="2" marL="1371600" rtl="0">
              <a:spcBef>
                <a:spcPts val="0"/>
              </a:spcBef>
              <a:spcAft>
                <a:spcPts val="0"/>
              </a:spcAft>
              <a:buClr>
                <a:srgbClr val="003190"/>
              </a:buClr>
              <a:buSzPts val="1200"/>
              <a:buChar char="■"/>
              <a:defRPr b="1" sz="1200">
                <a:solidFill>
                  <a:srgbClr val="003190"/>
                </a:solidFill>
              </a:defRPr>
            </a:lvl3pPr>
            <a:lvl4pPr indent="-304800" lvl="3" marL="1828800" rtl="0">
              <a:spcBef>
                <a:spcPts val="0"/>
              </a:spcBef>
              <a:spcAft>
                <a:spcPts val="0"/>
              </a:spcAft>
              <a:buClr>
                <a:srgbClr val="003190"/>
              </a:buClr>
              <a:buSzPts val="1200"/>
              <a:buChar char="●"/>
              <a:defRPr b="1" sz="1200">
                <a:solidFill>
                  <a:srgbClr val="003190"/>
                </a:solidFill>
              </a:defRPr>
            </a:lvl4pPr>
            <a:lvl5pPr indent="-304800" lvl="4" marL="2286000" rtl="0">
              <a:spcBef>
                <a:spcPts val="0"/>
              </a:spcBef>
              <a:spcAft>
                <a:spcPts val="0"/>
              </a:spcAft>
              <a:buClr>
                <a:srgbClr val="003190"/>
              </a:buClr>
              <a:buSzPts val="1200"/>
              <a:buChar char="○"/>
              <a:defRPr b="1" sz="1200">
                <a:solidFill>
                  <a:srgbClr val="003190"/>
                </a:solidFill>
              </a:defRPr>
            </a:lvl5pPr>
            <a:lvl6pPr indent="-304800" lvl="5" marL="2743200" rtl="0">
              <a:spcBef>
                <a:spcPts val="0"/>
              </a:spcBef>
              <a:spcAft>
                <a:spcPts val="0"/>
              </a:spcAft>
              <a:buClr>
                <a:srgbClr val="003190"/>
              </a:buClr>
              <a:buSzPts val="1200"/>
              <a:buChar char="■"/>
              <a:defRPr b="1" sz="1200">
                <a:solidFill>
                  <a:srgbClr val="003190"/>
                </a:solidFill>
              </a:defRPr>
            </a:lvl6pPr>
            <a:lvl7pPr indent="-304800" lvl="6" marL="3200400" rtl="0">
              <a:spcBef>
                <a:spcPts val="0"/>
              </a:spcBef>
              <a:spcAft>
                <a:spcPts val="0"/>
              </a:spcAft>
              <a:buClr>
                <a:srgbClr val="003190"/>
              </a:buClr>
              <a:buSzPts val="1200"/>
              <a:buChar char="●"/>
              <a:defRPr b="1" sz="1200">
                <a:solidFill>
                  <a:srgbClr val="003190"/>
                </a:solidFill>
              </a:defRPr>
            </a:lvl7pPr>
            <a:lvl8pPr indent="-304800" lvl="7" marL="3657600" rtl="0">
              <a:spcBef>
                <a:spcPts val="0"/>
              </a:spcBef>
              <a:spcAft>
                <a:spcPts val="0"/>
              </a:spcAft>
              <a:buClr>
                <a:srgbClr val="003190"/>
              </a:buClr>
              <a:buSzPts val="1200"/>
              <a:buChar char="○"/>
              <a:defRPr b="1" sz="1200">
                <a:solidFill>
                  <a:srgbClr val="003190"/>
                </a:solidFill>
              </a:defRPr>
            </a:lvl8pPr>
            <a:lvl9pPr indent="-304800" lvl="8" marL="4114800" rtl="0">
              <a:spcBef>
                <a:spcPts val="0"/>
              </a:spcBef>
              <a:spcAft>
                <a:spcPts val="0"/>
              </a:spcAft>
              <a:buClr>
                <a:srgbClr val="003190"/>
              </a:buClr>
              <a:buSzPts val="1200"/>
              <a:buChar char="■"/>
              <a:defRPr b="1" sz="1200">
                <a:solidFill>
                  <a:srgbClr val="003190"/>
                </a:solidFill>
              </a:defRPr>
            </a:lvl9pPr>
          </a:lstStyle>
          <a:p/>
        </p:txBody>
      </p:sp>
      <p:sp>
        <p:nvSpPr>
          <p:cNvPr id="76" name="Google Shape;76;p6"/>
          <p:cNvSpPr txBox="1"/>
          <p:nvPr>
            <p:ph idx="5" type="body"/>
          </p:nvPr>
        </p:nvSpPr>
        <p:spPr>
          <a:xfrm>
            <a:off x="5011200" y="1807200"/>
            <a:ext cx="3751200" cy="507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77" name="Google Shape;77;p6"/>
          <p:cNvSpPr txBox="1"/>
          <p:nvPr>
            <p:ph idx="6" type="body"/>
          </p:nvPr>
        </p:nvSpPr>
        <p:spPr>
          <a:xfrm>
            <a:off x="5011225" y="2716350"/>
            <a:ext cx="3751200" cy="2988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b="1" sz="1400">
                <a:solidFill>
                  <a:srgbClr val="003190"/>
                </a:solidFill>
              </a:defRPr>
            </a:lvl1pPr>
            <a:lvl2pPr indent="-304800" lvl="1" marL="914400" rtl="0">
              <a:spcBef>
                <a:spcPts val="0"/>
              </a:spcBef>
              <a:spcAft>
                <a:spcPts val="0"/>
              </a:spcAft>
              <a:buClr>
                <a:srgbClr val="003190"/>
              </a:buClr>
              <a:buSzPts val="1200"/>
              <a:buChar char="○"/>
              <a:defRPr b="1" sz="1200">
                <a:solidFill>
                  <a:srgbClr val="003190"/>
                </a:solidFill>
              </a:defRPr>
            </a:lvl2pPr>
            <a:lvl3pPr indent="-304800" lvl="2" marL="1371600" rtl="0">
              <a:spcBef>
                <a:spcPts val="0"/>
              </a:spcBef>
              <a:spcAft>
                <a:spcPts val="0"/>
              </a:spcAft>
              <a:buClr>
                <a:srgbClr val="003190"/>
              </a:buClr>
              <a:buSzPts val="1200"/>
              <a:buChar char="■"/>
              <a:defRPr b="1" sz="1200">
                <a:solidFill>
                  <a:srgbClr val="003190"/>
                </a:solidFill>
              </a:defRPr>
            </a:lvl3pPr>
            <a:lvl4pPr indent="-304800" lvl="3" marL="1828800" rtl="0">
              <a:spcBef>
                <a:spcPts val="0"/>
              </a:spcBef>
              <a:spcAft>
                <a:spcPts val="0"/>
              </a:spcAft>
              <a:buClr>
                <a:srgbClr val="003190"/>
              </a:buClr>
              <a:buSzPts val="1200"/>
              <a:buChar char="●"/>
              <a:defRPr b="1" sz="1200">
                <a:solidFill>
                  <a:srgbClr val="003190"/>
                </a:solidFill>
              </a:defRPr>
            </a:lvl4pPr>
            <a:lvl5pPr indent="-304800" lvl="4" marL="2286000" rtl="0">
              <a:spcBef>
                <a:spcPts val="0"/>
              </a:spcBef>
              <a:spcAft>
                <a:spcPts val="0"/>
              </a:spcAft>
              <a:buClr>
                <a:srgbClr val="003190"/>
              </a:buClr>
              <a:buSzPts val="1200"/>
              <a:buChar char="○"/>
              <a:defRPr b="1" sz="1200">
                <a:solidFill>
                  <a:srgbClr val="003190"/>
                </a:solidFill>
              </a:defRPr>
            </a:lvl5pPr>
            <a:lvl6pPr indent="-304800" lvl="5" marL="2743200" rtl="0">
              <a:spcBef>
                <a:spcPts val="0"/>
              </a:spcBef>
              <a:spcAft>
                <a:spcPts val="0"/>
              </a:spcAft>
              <a:buClr>
                <a:srgbClr val="003190"/>
              </a:buClr>
              <a:buSzPts val="1200"/>
              <a:buChar char="■"/>
              <a:defRPr b="1" sz="1200">
                <a:solidFill>
                  <a:srgbClr val="003190"/>
                </a:solidFill>
              </a:defRPr>
            </a:lvl6pPr>
            <a:lvl7pPr indent="-304800" lvl="6" marL="3200400" rtl="0">
              <a:spcBef>
                <a:spcPts val="0"/>
              </a:spcBef>
              <a:spcAft>
                <a:spcPts val="0"/>
              </a:spcAft>
              <a:buClr>
                <a:srgbClr val="003190"/>
              </a:buClr>
              <a:buSzPts val="1200"/>
              <a:buChar char="●"/>
              <a:defRPr b="1" sz="1200">
                <a:solidFill>
                  <a:srgbClr val="003190"/>
                </a:solidFill>
              </a:defRPr>
            </a:lvl7pPr>
            <a:lvl8pPr indent="-304800" lvl="7" marL="3657600" rtl="0">
              <a:spcBef>
                <a:spcPts val="0"/>
              </a:spcBef>
              <a:spcAft>
                <a:spcPts val="0"/>
              </a:spcAft>
              <a:buClr>
                <a:srgbClr val="003190"/>
              </a:buClr>
              <a:buSzPts val="1200"/>
              <a:buChar char="○"/>
              <a:defRPr b="1" sz="1200">
                <a:solidFill>
                  <a:srgbClr val="003190"/>
                </a:solidFill>
              </a:defRPr>
            </a:lvl8pPr>
            <a:lvl9pPr indent="-304800" lvl="8" marL="4114800" rtl="0">
              <a:spcBef>
                <a:spcPts val="0"/>
              </a:spcBef>
              <a:spcAft>
                <a:spcPts val="0"/>
              </a:spcAft>
              <a:buClr>
                <a:srgbClr val="003190"/>
              </a:buClr>
              <a:buSzPts val="1200"/>
              <a:buChar char="■"/>
              <a:defRPr b="1" sz="1200">
                <a:solidFill>
                  <a:srgbClr val="003190"/>
                </a:solidFill>
              </a:defRPr>
            </a:lvl9pPr>
          </a:lstStyle>
          <a:p/>
        </p:txBody>
      </p:sp>
      <p:sp>
        <p:nvSpPr>
          <p:cNvPr id="78" name="Google Shape;78;p6"/>
          <p:cNvSpPr txBox="1"/>
          <p:nvPr>
            <p:ph idx="7" type="body"/>
          </p:nvPr>
        </p:nvSpPr>
        <p:spPr>
          <a:xfrm>
            <a:off x="5011225" y="3895500"/>
            <a:ext cx="3751200" cy="2988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b="1" sz="1400">
                <a:solidFill>
                  <a:srgbClr val="003190"/>
                </a:solidFill>
              </a:defRPr>
            </a:lvl1pPr>
            <a:lvl2pPr indent="-304800" lvl="1" marL="914400" rtl="0">
              <a:spcBef>
                <a:spcPts val="0"/>
              </a:spcBef>
              <a:spcAft>
                <a:spcPts val="0"/>
              </a:spcAft>
              <a:buClr>
                <a:srgbClr val="003190"/>
              </a:buClr>
              <a:buSzPts val="1200"/>
              <a:buChar char="○"/>
              <a:defRPr b="1" sz="1200">
                <a:solidFill>
                  <a:srgbClr val="003190"/>
                </a:solidFill>
              </a:defRPr>
            </a:lvl2pPr>
            <a:lvl3pPr indent="-304800" lvl="2" marL="1371600" rtl="0">
              <a:spcBef>
                <a:spcPts val="0"/>
              </a:spcBef>
              <a:spcAft>
                <a:spcPts val="0"/>
              </a:spcAft>
              <a:buClr>
                <a:srgbClr val="003190"/>
              </a:buClr>
              <a:buSzPts val="1200"/>
              <a:buChar char="■"/>
              <a:defRPr b="1" sz="1200">
                <a:solidFill>
                  <a:srgbClr val="003190"/>
                </a:solidFill>
              </a:defRPr>
            </a:lvl3pPr>
            <a:lvl4pPr indent="-304800" lvl="3" marL="1828800" rtl="0">
              <a:spcBef>
                <a:spcPts val="0"/>
              </a:spcBef>
              <a:spcAft>
                <a:spcPts val="0"/>
              </a:spcAft>
              <a:buClr>
                <a:srgbClr val="003190"/>
              </a:buClr>
              <a:buSzPts val="1200"/>
              <a:buChar char="●"/>
              <a:defRPr b="1" sz="1200">
                <a:solidFill>
                  <a:srgbClr val="003190"/>
                </a:solidFill>
              </a:defRPr>
            </a:lvl4pPr>
            <a:lvl5pPr indent="-304800" lvl="4" marL="2286000" rtl="0">
              <a:spcBef>
                <a:spcPts val="0"/>
              </a:spcBef>
              <a:spcAft>
                <a:spcPts val="0"/>
              </a:spcAft>
              <a:buClr>
                <a:srgbClr val="003190"/>
              </a:buClr>
              <a:buSzPts val="1200"/>
              <a:buChar char="○"/>
              <a:defRPr b="1" sz="1200">
                <a:solidFill>
                  <a:srgbClr val="003190"/>
                </a:solidFill>
              </a:defRPr>
            </a:lvl5pPr>
            <a:lvl6pPr indent="-304800" lvl="5" marL="2743200" rtl="0">
              <a:spcBef>
                <a:spcPts val="0"/>
              </a:spcBef>
              <a:spcAft>
                <a:spcPts val="0"/>
              </a:spcAft>
              <a:buClr>
                <a:srgbClr val="003190"/>
              </a:buClr>
              <a:buSzPts val="1200"/>
              <a:buChar char="■"/>
              <a:defRPr b="1" sz="1200">
                <a:solidFill>
                  <a:srgbClr val="003190"/>
                </a:solidFill>
              </a:defRPr>
            </a:lvl6pPr>
            <a:lvl7pPr indent="-304800" lvl="6" marL="3200400" rtl="0">
              <a:spcBef>
                <a:spcPts val="0"/>
              </a:spcBef>
              <a:spcAft>
                <a:spcPts val="0"/>
              </a:spcAft>
              <a:buClr>
                <a:srgbClr val="003190"/>
              </a:buClr>
              <a:buSzPts val="1200"/>
              <a:buChar char="●"/>
              <a:defRPr b="1" sz="1200">
                <a:solidFill>
                  <a:srgbClr val="003190"/>
                </a:solidFill>
              </a:defRPr>
            </a:lvl7pPr>
            <a:lvl8pPr indent="-304800" lvl="7" marL="3657600" rtl="0">
              <a:spcBef>
                <a:spcPts val="0"/>
              </a:spcBef>
              <a:spcAft>
                <a:spcPts val="0"/>
              </a:spcAft>
              <a:buClr>
                <a:srgbClr val="003190"/>
              </a:buClr>
              <a:buSzPts val="1200"/>
              <a:buChar char="○"/>
              <a:defRPr b="1" sz="1200">
                <a:solidFill>
                  <a:srgbClr val="003190"/>
                </a:solidFill>
              </a:defRPr>
            </a:lvl8pPr>
            <a:lvl9pPr indent="-304800" lvl="8" marL="4114800" rtl="0">
              <a:spcBef>
                <a:spcPts val="0"/>
              </a:spcBef>
              <a:spcAft>
                <a:spcPts val="0"/>
              </a:spcAft>
              <a:buClr>
                <a:srgbClr val="003190"/>
              </a:buClr>
              <a:buSzPts val="1200"/>
              <a:buChar char="■"/>
              <a:defRPr b="1" sz="1200">
                <a:solidFill>
                  <a:srgbClr val="003190"/>
                </a:solidFill>
              </a:defRPr>
            </a:lvl9pPr>
          </a:lstStyle>
          <a:p/>
        </p:txBody>
      </p:sp>
      <p:sp>
        <p:nvSpPr>
          <p:cNvPr id="79" name="Google Shape;79;p6"/>
          <p:cNvSpPr txBox="1"/>
          <p:nvPr>
            <p:ph idx="8" type="body"/>
          </p:nvPr>
        </p:nvSpPr>
        <p:spPr>
          <a:xfrm>
            <a:off x="5011225" y="4165500"/>
            <a:ext cx="3751200" cy="507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80" name="Google Shape;80;p6"/>
          <p:cNvSpPr txBox="1"/>
          <p:nvPr>
            <p:ph type="title"/>
          </p:nvPr>
        </p:nvSpPr>
        <p:spPr>
          <a:xfrm>
            <a:off x="4989600" y="457200"/>
            <a:ext cx="3805200" cy="561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3190"/>
              </a:buClr>
              <a:buSzPts val="3600"/>
              <a:buNone/>
              <a:defRPr sz="3600">
                <a:solidFill>
                  <a:srgbClr val="003190"/>
                </a:solidFill>
              </a:defRPr>
            </a:lvl1pPr>
            <a:lvl2pPr lvl="1" rtl="0">
              <a:spcBef>
                <a:spcPts val="0"/>
              </a:spcBef>
              <a:spcAft>
                <a:spcPts val="0"/>
              </a:spcAft>
              <a:buClr>
                <a:srgbClr val="003190"/>
              </a:buClr>
              <a:buSzPts val="3600"/>
              <a:buNone/>
              <a:defRPr sz="3600">
                <a:solidFill>
                  <a:srgbClr val="003190"/>
                </a:solidFill>
              </a:defRPr>
            </a:lvl2pPr>
            <a:lvl3pPr lvl="2" rtl="0">
              <a:spcBef>
                <a:spcPts val="0"/>
              </a:spcBef>
              <a:spcAft>
                <a:spcPts val="0"/>
              </a:spcAft>
              <a:buClr>
                <a:srgbClr val="003190"/>
              </a:buClr>
              <a:buSzPts val="3600"/>
              <a:buNone/>
              <a:defRPr sz="3600">
                <a:solidFill>
                  <a:srgbClr val="003190"/>
                </a:solidFill>
              </a:defRPr>
            </a:lvl3pPr>
            <a:lvl4pPr lvl="3" rtl="0">
              <a:spcBef>
                <a:spcPts val="0"/>
              </a:spcBef>
              <a:spcAft>
                <a:spcPts val="0"/>
              </a:spcAft>
              <a:buClr>
                <a:srgbClr val="003190"/>
              </a:buClr>
              <a:buSzPts val="3600"/>
              <a:buNone/>
              <a:defRPr sz="3600">
                <a:solidFill>
                  <a:srgbClr val="003190"/>
                </a:solidFill>
              </a:defRPr>
            </a:lvl4pPr>
            <a:lvl5pPr lvl="4" rtl="0">
              <a:spcBef>
                <a:spcPts val="0"/>
              </a:spcBef>
              <a:spcAft>
                <a:spcPts val="0"/>
              </a:spcAft>
              <a:buClr>
                <a:srgbClr val="003190"/>
              </a:buClr>
              <a:buSzPts val="3600"/>
              <a:buNone/>
              <a:defRPr sz="3600">
                <a:solidFill>
                  <a:srgbClr val="003190"/>
                </a:solidFill>
              </a:defRPr>
            </a:lvl5pPr>
            <a:lvl6pPr lvl="5" rtl="0">
              <a:spcBef>
                <a:spcPts val="0"/>
              </a:spcBef>
              <a:spcAft>
                <a:spcPts val="0"/>
              </a:spcAft>
              <a:buClr>
                <a:srgbClr val="003190"/>
              </a:buClr>
              <a:buSzPts val="3600"/>
              <a:buNone/>
              <a:defRPr sz="3600">
                <a:solidFill>
                  <a:srgbClr val="003190"/>
                </a:solidFill>
              </a:defRPr>
            </a:lvl6pPr>
            <a:lvl7pPr lvl="6" rtl="0">
              <a:spcBef>
                <a:spcPts val="0"/>
              </a:spcBef>
              <a:spcAft>
                <a:spcPts val="0"/>
              </a:spcAft>
              <a:buClr>
                <a:srgbClr val="003190"/>
              </a:buClr>
              <a:buSzPts val="3600"/>
              <a:buNone/>
              <a:defRPr sz="3600">
                <a:solidFill>
                  <a:srgbClr val="003190"/>
                </a:solidFill>
              </a:defRPr>
            </a:lvl7pPr>
            <a:lvl8pPr lvl="7" rtl="0">
              <a:spcBef>
                <a:spcPts val="0"/>
              </a:spcBef>
              <a:spcAft>
                <a:spcPts val="0"/>
              </a:spcAft>
              <a:buClr>
                <a:srgbClr val="003190"/>
              </a:buClr>
              <a:buSzPts val="3600"/>
              <a:buNone/>
              <a:defRPr sz="3600">
                <a:solidFill>
                  <a:srgbClr val="003190"/>
                </a:solidFill>
              </a:defRPr>
            </a:lvl8pPr>
            <a:lvl9pPr lvl="8" rtl="0">
              <a:spcBef>
                <a:spcPts val="0"/>
              </a:spcBef>
              <a:spcAft>
                <a:spcPts val="0"/>
              </a:spcAft>
              <a:buClr>
                <a:srgbClr val="003190"/>
              </a:buClr>
              <a:buSzPts val="3600"/>
              <a:buNone/>
              <a:defRPr sz="3600">
                <a:solidFill>
                  <a:srgbClr val="003190"/>
                </a:solidFill>
              </a:defRPr>
            </a:lvl9pPr>
          </a:lstStyle>
          <a:p/>
        </p:txBody>
      </p:sp>
      <p:sp>
        <p:nvSpPr>
          <p:cNvPr id="81" name="Google Shape;81;p6"/>
          <p:cNvSpPr txBox="1"/>
          <p:nvPr>
            <p:ph idx="9" type="body"/>
          </p:nvPr>
        </p:nvSpPr>
        <p:spPr>
          <a:xfrm>
            <a:off x="5011225" y="2986350"/>
            <a:ext cx="3751200" cy="5076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ction Slide">
  <p:cSld name="ONE_COLUMN_TEXT">
    <p:bg>
      <p:bgPr>
        <a:solidFill>
          <a:srgbClr val="1242A4"/>
        </a:solidFill>
      </p:bgPr>
    </p:bg>
    <p:spTree>
      <p:nvGrpSpPr>
        <p:cNvPr id="82" name="Shape 82"/>
        <p:cNvGrpSpPr/>
        <p:nvPr/>
      </p:nvGrpSpPr>
      <p:grpSpPr>
        <a:xfrm>
          <a:off x="0" y="0"/>
          <a:ext cx="0" cy="0"/>
          <a:chOff x="0" y="0"/>
          <a:chExt cx="0" cy="0"/>
        </a:xfrm>
      </p:grpSpPr>
      <p:sp>
        <p:nvSpPr>
          <p:cNvPr id="83" name="Google Shape;83;p7"/>
          <p:cNvSpPr/>
          <p:nvPr/>
        </p:nvSpPr>
        <p:spPr>
          <a:xfrm rot="2700000">
            <a:off x="-1040353" y="-1124882"/>
            <a:ext cx="7393226" cy="7393014"/>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4" name="Google Shape;84;p7"/>
          <p:cNvSpPr/>
          <p:nvPr>
            <p:ph idx="2" type="pic"/>
          </p:nvPr>
        </p:nvSpPr>
        <p:spPr>
          <a:xfrm>
            <a:off x="5400000" y="874800"/>
            <a:ext cx="3103200" cy="3394800"/>
          </a:xfrm>
          <a:prstGeom prst="roundRect">
            <a:avLst>
              <a:gd fmla="val 8033" name="adj"/>
            </a:avLst>
          </a:prstGeom>
          <a:noFill/>
          <a:ln>
            <a:noFill/>
          </a:ln>
        </p:spPr>
      </p:sp>
      <p:sp>
        <p:nvSpPr>
          <p:cNvPr id="85" name="Google Shape;85;p7"/>
          <p:cNvSpPr/>
          <p:nvPr/>
        </p:nvSpPr>
        <p:spPr>
          <a:xfrm rot="2700000">
            <a:off x="497402" y="1935752"/>
            <a:ext cx="1184545" cy="1184545"/>
          </a:xfrm>
          <a:prstGeom prst="roundRect">
            <a:avLst>
              <a:gd fmla="val 16667" name="adj"/>
            </a:avLst>
          </a:prstGeom>
          <a:solidFill>
            <a:srgbClr val="355EB2">
              <a:alpha val="50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6" name="Google Shape;86;p7"/>
          <p:cNvSpPr/>
          <p:nvPr/>
        </p:nvSpPr>
        <p:spPr>
          <a:xfrm rot="2700000">
            <a:off x="1861427" y="1935752"/>
            <a:ext cx="1184545" cy="1184545"/>
          </a:xfrm>
          <a:prstGeom prst="roundRect">
            <a:avLst>
              <a:gd fmla="val 16667" name="adj"/>
            </a:avLst>
          </a:prstGeom>
          <a:solidFill>
            <a:srgbClr val="355EB2">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7" name="Google Shape;87;p7"/>
          <p:cNvSpPr/>
          <p:nvPr/>
        </p:nvSpPr>
        <p:spPr>
          <a:xfrm rot="2700000">
            <a:off x="3225452" y="1935752"/>
            <a:ext cx="1184545" cy="1184545"/>
          </a:xfrm>
          <a:prstGeom prst="roundRect">
            <a:avLst>
              <a:gd fmla="val 16667" name="adj"/>
            </a:avLst>
          </a:prstGeom>
          <a:solidFill>
            <a:srgbClr val="355EB2">
              <a:alpha val="1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8" name="Google Shape;88;p7"/>
          <p:cNvSpPr txBox="1"/>
          <p:nvPr>
            <p:ph type="title"/>
          </p:nvPr>
        </p:nvSpPr>
        <p:spPr>
          <a:xfrm>
            <a:off x="360000" y="669600"/>
            <a:ext cx="4212000" cy="561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3190"/>
              </a:buClr>
              <a:buSzPts val="3600"/>
              <a:buNone/>
              <a:defRPr sz="3600">
                <a:solidFill>
                  <a:srgbClr val="003190"/>
                </a:solidFill>
              </a:defRPr>
            </a:lvl1pPr>
            <a:lvl2pPr lvl="1" rtl="0">
              <a:spcBef>
                <a:spcPts val="0"/>
              </a:spcBef>
              <a:spcAft>
                <a:spcPts val="0"/>
              </a:spcAft>
              <a:buClr>
                <a:srgbClr val="003190"/>
              </a:buClr>
              <a:buSzPts val="3600"/>
              <a:buNone/>
              <a:defRPr sz="3600">
                <a:solidFill>
                  <a:srgbClr val="003190"/>
                </a:solidFill>
              </a:defRPr>
            </a:lvl2pPr>
            <a:lvl3pPr lvl="2" rtl="0">
              <a:spcBef>
                <a:spcPts val="0"/>
              </a:spcBef>
              <a:spcAft>
                <a:spcPts val="0"/>
              </a:spcAft>
              <a:buClr>
                <a:srgbClr val="003190"/>
              </a:buClr>
              <a:buSzPts val="3600"/>
              <a:buNone/>
              <a:defRPr sz="3600">
                <a:solidFill>
                  <a:srgbClr val="003190"/>
                </a:solidFill>
              </a:defRPr>
            </a:lvl3pPr>
            <a:lvl4pPr lvl="3" rtl="0">
              <a:spcBef>
                <a:spcPts val="0"/>
              </a:spcBef>
              <a:spcAft>
                <a:spcPts val="0"/>
              </a:spcAft>
              <a:buClr>
                <a:srgbClr val="003190"/>
              </a:buClr>
              <a:buSzPts val="3600"/>
              <a:buNone/>
              <a:defRPr sz="3600">
                <a:solidFill>
                  <a:srgbClr val="003190"/>
                </a:solidFill>
              </a:defRPr>
            </a:lvl4pPr>
            <a:lvl5pPr lvl="4" rtl="0">
              <a:spcBef>
                <a:spcPts val="0"/>
              </a:spcBef>
              <a:spcAft>
                <a:spcPts val="0"/>
              </a:spcAft>
              <a:buClr>
                <a:srgbClr val="003190"/>
              </a:buClr>
              <a:buSzPts val="3600"/>
              <a:buNone/>
              <a:defRPr sz="3600">
                <a:solidFill>
                  <a:srgbClr val="003190"/>
                </a:solidFill>
              </a:defRPr>
            </a:lvl5pPr>
            <a:lvl6pPr lvl="5" rtl="0">
              <a:spcBef>
                <a:spcPts val="0"/>
              </a:spcBef>
              <a:spcAft>
                <a:spcPts val="0"/>
              </a:spcAft>
              <a:buClr>
                <a:srgbClr val="003190"/>
              </a:buClr>
              <a:buSzPts val="3600"/>
              <a:buNone/>
              <a:defRPr sz="3600">
                <a:solidFill>
                  <a:srgbClr val="003190"/>
                </a:solidFill>
              </a:defRPr>
            </a:lvl6pPr>
            <a:lvl7pPr lvl="6" rtl="0">
              <a:spcBef>
                <a:spcPts val="0"/>
              </a:spcBef>
              <a:spcAft>
                <a:spcPts val="0"/>
              </a:spcAft>
              <a:buClr>
                <a:srgbClr val="003190"/>
              </a:buClr>
              <a:buSzPts val="3600"/>
              <a:buNone/>
              <a:defRPr sz="3600">
                <a:solidFill>
                  <a:srgbClr val="003190"/>
                </a:solidFill>
              </a:defRPr>
            </a:lvl7pPr>
            <a:lvl8pPr lvl="7" rtl="0">
              <a:spcBef>
                <a:spcPts val="0"/>
              </a:spcBef>
              <a:spcAft>
                <a:spcPts val="0"/>
              </a:spcAft>
              <a:buClr>
                <a:srgbClr val="003190"/>
              </a:buClr>
              <a:buSzPts val="3600"/>
              <a:buNone/>
              <a:defRPr sz="3600">
                <a:solidFill>
                  <a:srgbClr val="003190"/>
                </a:solidFill>
              </a:defRPr>
            </a:lvl8pPr>
            <a:lvl9pPr lvl="8" rtl="0">
              <a:spcBef>
                <a:spcPts val="0"/>
              </a:spcBef>
              <a:spcAft>
                <a:spcPts val="0"/>
              </a:spcAft>
              <a:buClr>
                <a:srgbClr val="003190"/>
              </a:buClr>
              <a:buSzPts val="3600"/>
              <a:buNone/>
              <a:defRPr sz="3600">
                <a:solidFill>
                  <a:srgbClr val="003190"/>
                </a:solidFill>
              </a:defRPr>
            </a:lvl9pPr>
          </a:lstStyle>
          <a:p/>
        </p:txBody>
      </p:sp>
      <p:sp>
        <p:nvSpPr>
          <p:cNvPr id="89" name="Google Shape;89;p7"/>
          <p:cNvSpPr txBox="1"/>
          <p:nvPr>
            <p:ph idx="3" type="title"/>
          </p:nvPr>
        </p:nvSpPr>
        <p:spPr>
          <a:xfrm>
            <a:off x="500400" y="2422800"/>
            <a:ext cx="1137600" cy="29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3190"/>
              </a:buClr>
              <a:buSzPts val="3600"/>
              <a:buNone/>
              <a:defRPr sz="3600">
                <a:solidFill>
                  <a:srgbClr val="003190"/>
                </a:solidFill>
              </a:defRPr>
            </a:lvl1pPr>
            <a:lvl2pPr lvl="1" rtl="0" algn="ctr">
              <a:spcBef>
                <a:spcPts val="0"/>
              </a:spcBef>
              <a:spcAft>
                <a:spcPts val="0"/>
              </a:spcAft>
              <a:buClr>
                <a:srgbClr val="003190"/>
              </a:buClr>
              <a:buSzPts val="3600"/>
              <a:buNone/>
              <a:defRPr sz="3600">
                <a:solidFill>
                  <a:srgbClr val="003190"/>
                </a:solidFill>
              </a:defRPr>
            </a:lvl2pPr>
            <a:lvl3pPr lvl="2" rtl="0" algn="ctr">
              <a:spcBef>
                <a:spcPts val="0"/>
              </a:spcBef>
              <a:spcAft>
                <a:spcPts val="0"/>
              </a:spcAft>
              <a:buClr>
                <a:srgbClr val="003190"/>
              </a:buClr>
              <a:buSzPts val="3600"/>
              <a:buNone/>
              <a:defRPr sz="3600">
                <a:solidFill>
                  <a:srgbClr val="003190"/>
                </a:solidFill>
              </a:defRPr>
            </a:lvl3pPr>
            <a:lvl4pPr lvl="3" rtl="0" algn="ctr">
              <a:spcBef>
                <a:spcPts val="0"/>
              </a:spcBef>
              <a:spcAft>
                <a:spcPts val="0"/>
              </a:spcAft>
              <a:buClr>
                <a:srgbClr val="003190"/>
              </a:buClr>
              <a:buSzPts val="3600"/>
              <a:buNone/>
              <a:defRPr sz="3600">
                <a:solidFill>
                  <a:srgbClr val="003190"/>
                </a:solidFill>
              </a:defRPr>
            </a:lvl4pPr>
            <a:lvl5pPr lvl="4" rtl="0" algn="ctr">
              <a:spcBef>
                <a:spcPts val="0"/>
              </a:spcBef>
              <a:spcAft>
                <a:spcPts val="0"/>
              </a:spcAft>
              <a:buClr>
                <a:srgbClr val="003190"/>
              </a:buClr>
              <a:buSzPts val="3600"/>
              <a:buNone/>
              <a:defRPr sz="3600">
                <a:solidFill>
                  <a:srgbClr val="003190"/>
                </a:solidFill>
              </a:defRPr>
            </a:lvl5pPr>
            <a:lvl6pPr lvl="5" rtl="0" algn="ctr">
              <a:spcBef>
                <a:spcPts val="0"/>
              </a:spcBef>
              <a:spcAft>
                <a:spcPts val="0"/>
              </a:spcAft>
              <a:buClr>
                <a:srgbClr val="003190"/>
              </a:buClr>
              <a:buSzPts val="3600"/>
              <a:buNone/>
              <a:defRPr sz="3600">
                <a:solidFill>
                  <a:srgbClr val="003190"/>
                </a:solidFill>
              </a:defRPr>
            </a:lvl6pPr>
            <a:lvl7pPr lvl="6" rtl="0" algn="ctr">
              <a:spcBef>
                <a:spcPts val="0"/>
              </a:spcBef>
              <a:spcAft>
                <a:spcPts val="0"/>
              </a:spcAft>
              <a:buClr>
                <a:srgbClr val="003190"/>
              </a:buClr>
              <a:buSzPts val="3600"/>
              <a:buNone/>
              <a:defRPr sz="3600">
                <a:solidFill>
                  <a:srgbClr val="003190"/>
                </a:solidFill>
              </a:defRPr>
            </a:lvl7pPr>
            <a:lvl8pPr lvl="7" rtl="0" algn="ctr">
              <a:spcBef>
                <a:spcPts val="0"/>
              </a:spcBef>
              <a:spcAft>
                <a:spcPts val="0"/>
              </a:spcAft>
              <a:buClr>
                <a:srgbClr val="003190"/>
              </a:buClr>
              <a:buSzPts val="3600"/>
              <a:buNone/>
              <a:defRPr sz="3600">
                <a:solidFill>
                  <a:srgbClr val="003190"/>
                </a:solidFill>
              </a:defRPr>
            </a:lvl8pPr>
            <a:lvl9pPr lvl="8" rtl="0" algn="ctr">
              <a:spcBef>
                <a:spcPts val="0"/>
              </a:spcBef>
              <a:spcAft>
                <a:spcPts val="0"/>
              </a:spcAft>
              <a:buClr>
                <a:srgbClr val="003190"/>
              </a:buClr>
              <a:buSzPts val="3600"/>
              <a:buNone/>
              <a:defRPr sz="3600">
                <a:solidFill>
                  <a:srgbClr val="003190"/>
                </a:solidFill>
              </a:defRPr>
            </a:lvl9pPr>
          </a:lstStyle>
          <a:p/>
        </p:txBody>
      </p:sp>
      <p:sp>
        <p:nvSpPr>
          <p:cNvPr id="90" name="Google Shape;90;p7"/>
          <p:cNvSpPr txBox="1"/>
          <p:nvPr>
            <p:ph idx="4" type="title"/>
          </p:nvPr>
        </p:nvSpPr>
        <p:spPr>
          <a:xfrm>
            <a:off x="1843200" y="2422800"/>
            <a:ext cx="1137600" cy="29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3190"/>
              </a:buClr>
              <a:buSzPts val="3600"/>
              <a:buNone/>
              <a:defRPr sz="3600">
                <a:solidFill>
                  <a:srgbClr val="003190"/>
                </a:solidFill>
              </a:defRPr>
            </a:lvl1pPr>
            <a:lvl2pPr lvl="1" rtl="0" algn="ctr">
              <a:spcBef>
                <a:spcPts val="0"/>
              </a:spcBef>
              <a:spcAft>
                <a:spcPts val="0"/>
              </a:spcAft>
              <a:buClr>
                <a:srgbClr val="003190"/>
              </a:buClr>
              <a:buSzPts val="3600"/>
              <a:buNone/>
              <a:defRPr sz="3600">
                <a:solidFill>
                  <a:srgbClr val="003190"/>
                </a:solidFill>
              </a:defRPr>
            </a:lvl2pPr>
            <a:lvl3pPr lvl="2" rtl="0" algn="ctr">
              <a:spcBef>
                <a:spcPts val="0"/>
              </a:spcBef>
              <a:spcAft>
                <a:spcPts val="0"/>
              </a:spcAft>
              <a:buClr>
                <a:srgbClr val="003190"/>
              </a:buClr>
              <a:buSzPts val="3600"/>
              <a:buNone/>
              <a:defRPr sz="3600">
                <a:solidFill>
                  <a:srgbClr val="003190"/>
                </a:solidFill>
              </a:defRPr>
            </a:lvl3pPr>
            <a:lvl4pPr lvl="3" rtl="0" algn="ctr">
              <a:spcBef>
                <a:spcPts val="0"/>
              </a:spcBef>
              <a:spcAft>
                <a:spcPts val="0"/>
              </a:spcAft>
              <a:buClr>
                <a:srgbClr val="003190"/>
              </a:buClr>
              <a:buSzPts val="3600"/>
              <a:buNone/>
              <a:defRPr sz="3600">
                <a:solidFill>
                  <a:srgbClr val="003190"/>
                </a:solidFill>
              </a:defRPr>
            </a:lvl4pPr>
            <a:lvl5pPr lvl="4" rtl="0" algn="ctr">
              <a:spcBef>
                <a:spcPts val="0"/>
              </a:spcBef>
              <a:spcAft>
                <a:spcPts val="0"/>
              </a:spcAft>
              <a:buClr>
                <a:srgbClr val="003190"/>
              </a:buClr>
              <a:buSzPts val="3600"/>
              <a:buNone/>
              <a:defRPr sz="3600">
                <a:solidFill>
                  <a:srgbClr val="003190"/>
                </a:solidFill>
              </a:defRPr>
            </a:lvl5pPr>
            <a:lvl6pPr lvl="5" rtl="0" algn="ctr">
              <a:spcBef>
                <a:spcPts val="0"/>
              </a:spcBef>
              <a:spcAft>
                <a:spcPts val="0"/>
              </a:spcAft>
              <a:buClr>
                <a:srgbClr val="003190"/>
              </a:buClr>
              <a:buSzPts val="3600"/>
              <a:buNone/>
              <a:defRPr sz="3600">
                <a:solidFill>
                  <a:srgbClr val="003190"/>
                </a:solidFill>
              </a:defRPr>
            </a:lvl6pPr>
            <a:lvl7pPr lvl="6" rtl="0" algn="ctr">
              <a:spcBef>
                <a:spcPts val="0"/>
              </a:spcBef>
              <a:spcAft>
                <a:spcPts val="0"/>
              </a:spcAft>
              <a:buClr>
                <a:srgbClr val="003190"/>
              </a:buClr>
              <a:buSzPts val="3600"/>
              <a:buNone/>
              <a:defRPr sz="3600">
                <a:solidFill>
                  <a:srgbClr val="003190"/>
                </a:solidFill>
              </a:defRPr>
            </a:lvl7pPr>
            <a:lvl8pPr lvl="7" rtl="0" algn="ctr">
              <a:spcBef>
                <a:spcPts val="0"/>
              </a:spcBef>
              <a:spcAft>
                <a:spcPts val="0"/>
              </a:spcAft>
              <a:buClr>
                <a:srgbClr val="003190"/>
              </a:buClr>
              <a:buSzPts val="3600"/>
              <a:buNone/>
              <a:defRPr sz="3600">
                <a:solidFill>
                  <a:srgbClr val="003190"/>
                </a:solidFill>
              </a:defRPr>
            </a:lvl8pPr>
            <a:lvl9pPr lvl="8" rtl="0" algn="ctr">
              <a:spcBef>
                <a:spcPts val="0"/>
              </a:spcBef>
              <a:spcAft>
                <a:spcPts val="0"/>
              </a:spcAft>
              <a:buClr>
                <a:srgbClr val="003190"/>
              </a:buClr>
              <a:buSzPts val="3600"/>
              <a:buNone/>
              <a:defRPr sz="3600">
                <a:solidFill>
                  <a:srgbClr val="003190"/>
                </a:solidFill>
              </a:defRPr>
            </a:lvl9pPr>
          </a:lstStyle>
          <a:p/>
        </p:txBody>
      </p:sp>
      <p:sp>
        <p:nvSpPr>
          <p:cNvPr id="91" name="Google Shape;91;p7"/>
          <p:cNvSpPr txBox="1"/>
          <p:nvPr>
            <p:ph idx="5" type="title"/>
          </p:nvPr>
        </p:nvSpPr>
        <p:spPr>
          <a:xfrm>
            <a:off x="3247200" y="2422800"/>
            <a:ext cx="1137600" cy="29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3190"/>
              </a:buClr>
              <a:buSzPts val="3600"/>
              <a:buNone/>
              <a:defRPr sz="3600">
                <a:solidFill>
                  <a:srgbClr val="003190"/>
                </a:solidFill>
              </a:defRPr>
            </a:lvl1pPr>
            <a:lvl2pPr lvl="1" rtl="0" algn="ctr">
              <a:spcBef>
                <a:spcPts val="0"/>
              </a:spcBef>
              <a:spcAft>
                <a:spcPts val="0"/>
              </a:spcAft>
              <a:buClr>
                <a:srgbClr val="003190"/>
              </a:buClr>
              <a:buSzPts val="3600"/>
              <a:buNone/>
              <a:defRPr sz="3600">
                <a:solidFill>
                  <a:srgbClr val="003190"/>
                </a:solidFill>
              </a:defRPr>
            </a:lvl2pPr>
            <a:lvl3pPr lvl="2" rtl="0" algn="ctr">
              <a:spcBef>
                <a:spcPts val="0"/>
              </a:spcBef>
              <a:spcAft>
                <a:spcPts val="0"/>
              </a:spcAft>
              <a:buClr>
                <a:srgbClr val="003190"/>
              </a:buClr>
              <a:buSzPts val="3600"/>
              <a:buNone/>
              <a:defRPr sz="3600">
                <a:solidFill>
                  <a:srgbClr val="003190"/>
                </a:solidFill>
              </a:defRPr>
            </a:lvl3pPr>
            <a:lvl4pPr lvl="3" rtl="0" algn="ctr">
              <a:spcBef>
                <a:spcPts val="0"/>
              </a:spcBef>
              <a:spcAft>
                <a:spcPts val="0"/>
              </a:spcAft>
              <a:buClr>
                <a:srgbClr val="003190"/>
              </a:buClr>
              <a:buSzPts val="3600"/>
              <a:buNone/>
              <a:defRPr sz="3600">
                <a:solidFill>
                  <a:srgbClr val="003190"/>
                </a:solidFill>
              </a:defRPr>
            </a:lvl4pPr>
            <a:lvl5pPr lvl="4" rtl="0" algn="ctr">
              <a:spcBef>
                <a:spcPts val="0"/>
              </a:spcBef>
              <a:spcAft>
                <a:spcPts val="0"/>
              </a:spcAft>
              <a:buClr>
                <a:srgbClr val="003190"/>
              </a:buClr>
              <a:buSzPts val="3600"/>
              <a:buNone/>
              <a:defRPr sz="3600">
                <a:solidFill>
                  <a:srgbClr val="003190"/>
                </a:solidFill>
              </a:defRPr>
            </a:lvl5pPr>
            <a:lvl6pPr lvl="5" rtl="0" algn="ctr">
              <a:spcBef>
                <a:spcPts val="0"/>
              </a:spcBef>
              <a:spcAft>
                <a:spcPts val="0"/>
              </a:spcAft>
              <a:buClr>
                <a:srgbClr val="003190"/>
              </a:buClr>
              <a:buSzPts val="3600"/>
              <a:buNone/>
              <a:defRPr sz="3600">
                <a:solidFill>
                  <a:srgbClr val="003190"/>
                </a:solidFill>
              </a:defRPr>
            </a:lvl6pPr>
            <a:lvl7pPr lvl="6" rtl="0" algn="ctr">
              <a:spcBef>
                <a:spcPts val="0"/>
              </a:spcBef>
              <a:spcAft>
                <a:spcPts val="0"/>
              </a:spcAft>
              <a:buClr>
                <a:srgbClr val="003190"/>
              </a:buClr>
              <a:buSzPts val="3600"/>
              <a:buNone/>
              <a:defRPr sz="3600">
                <a:solidFill>
                  <a:srgbClr val="003190"/>
                </a:solidFill>
              </a:defRPr>
            </a:lvl7pPr>
            <a:lvl8pPr lvl="7" rtl="0" algn="ctr">
              <a:spcBef>
                <a:spcPts val="0"/>
              </a:spcBef>
              <a:spcAft>
                <a:spcPts val="0"/>
              </a:spcAft>
              <a:buClr>
                <a:srgbClr val="003190"/>
              </a:buClr>
              <a:buSzPts val="3600"/>
              <a:buNone/>
              <a:defRPr sz="3600">
                <a:solidFill>
                  <a:srgbClr val="003190"/>
                </a:solidFill>
              </a:defRPr>
            </a:lvl8pPr>
            <a:lvl9pPr lvl="8" rtl="0" algn="ctr">
              <a:spcBef>
                <a:spcPts val="0"/>
              </a:spcBef>
              <a:spcAft>
                <a:spcPts val="0"/>
              </a:spcAft>
              <a:buClr>
                <a:srgbClr val="003190"/>
              </a:buClr>
              <a:buSzPts val="3600"/>
              <a:buNone/>
              <a:defRPr sz="3600">
                <a:solidFill>
                  <a:srgbClr val="003190"/>
                </a:solidFill>
              </a:defRPr>
            </a:lvl9pPr>
          </a:lstStyle>
          <a:p/>
        </p:txBody>
      </p:sp>
      <p:sp>
        <p:nvSpPr>
          <p:cNvPr id="92" name="Google Shape;92;p7"/>
          <p:cNvSpPr txBox="1"/>
          <p:nvPr>
            <p:ph idx="1" type="body"/>
          </p:nvPr>
        </p:nvSpPr>
        <p:spPr>
          <a:xfrm>
            <a:off x="500400" y="3366000"/>
            <a:ext cx="1137600" cy="2520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rgbClr val="003190"/>
              </a:buClr>
              <a:buSzPts val="1400"/>
              <a:buChar char="●"/>
              <a:defRPr sz="1400">
                <a:solidFill>
                  <a:srgbClr val="003190"/>
                </a:solidFill>
              </a:defRPr>
            </a:lvl1pPr>
            <a:lvl2pPr indent="-304800" lvl="1" marL="914400" rtl="0" algn="ctr">
              <a:spcBef>
                <a:spcPts val="0"/>
              </a:spcBef>
              <a:spcAft>
                <a:spcPts val="0"/>
              </a:spcAft>
              <a:buClr>
                <a:srgbClr val="003190"/>
              </a:buClr>
              <a:buSzPts val="1200"/>
              <a:buChar char="○"/>
              <a:defRPr sz="1200">
                <a:solidFill>
                  <a:srgbClr val="003190"/>
                </a:solidFill>
              </a:defRPr>
            </a:lvl2pPr>
            <a:lvl3pPr indent="-304800" lvl="2" marL="1371600" rtl="0" algn="ctr">
              <a:spcBef>
                <a:spcPts val="0"/>
              </a:spcBef>
              <a:spcAft>
                <a:spcPts val="0"/>
              </a:spcAft>
              <a:buClr>
                <a:srgbClr val="003190"/>
              </a:buClr>
              <a:buSzPts val="1200"/>
              <a:buChar char="■"/>
              <a:defRPr sz="1200">
                <a:solidFill>
                  <a:srgbClr val="003190"/>
                </a:solidFill>
              </a:defRPr>
            </a:lvl3pPr>
            <a:lvl4pPr indent="-304800" lvl="3" marL="1828800" rtl="0" algn="ctr">
              <a:spcBef>
                <a:spcPts val="0"/>
              </a:spcBef>
              <a:spcAft>
                <a:spcPts val="0"/>
              </a:spcAft>
              <a:buClr>
                <a:srgbClr val="003190"/>
              </a:buClr>
              <a:buSzPts val="1200"/>
              <a:buChar char="●"/>
              <a:defRPr sz="1200">
                <a:solidFill>
                  <a:srgbClr val="003190"/>
                </a:solidFill>
              </a:defRPr>
            </a:lvl4pPr>
            <a:lvl5pPr indent="-304800" lvl="4" marL="2286000" rtl="0" algn="ctr">
              <a:spcBef>
                <a:spcPts val="0"/>
              </a:spcBef>
              <a:spcAft>
                <a:spcPts val="0"/>
              </a:spcAft>
              <a:buClr>
                <a:srgbClr val="003190"/>
              </a:buClr>
              <a:buSzPts val="1200"/>
              <a:buChar char="○"/>
              <a:defRPr sz="1200">
                <a:solidFill>
                  <a:srgbClr val="003190"/>
                </a:solidFill>
              </a:defRPr>
            </a:lvl5pPr>
            <a:lvl6pPr indent="-304800" lvl="5" marL="2743200" rtl="0" algn="ctr">
              <a:spcBef>
                <a:spcPts val="0"/>
              </a:spcBef>
              <a:spcAft>
                <a:spcPts val="0"/>
              </a:spcAft>
              <a:buClr>
                <a:srgbClr val="003190"/>
              </a:buClr>
              <a:buSzPts val="1200"/>
              <a:buChar char="■"/>
              <a:defRPr sz="1200">
                <a:solidFill>
                  <a:srgbClr val="003190"/>
                </a:solidFill>
              </a:defRPr>
            </a:lvl6pPr>
            <a:lvl7pPr indent="-304800" lvl="6" marL="3200400" rtl="0" algn="ctr">
              <a:spcBef>
                <a:spcPts val="0"/>
              </a:spcBef>
              <a:spcAft>
                <a:spcPts val="0"/>
              </a:spcAft>
              <a:buClr>
                <a:srgbClr val="003190"/>
              </a:buClr>
              <a:buSzPts val="1200"/>
              <a:buChar char="●"/>
              <a:defRPr sz="1200">
                <a:solidFill>
                  <a:srgbClr val="003190"/>
                </a:solidFill>
              </a:defRPr>
            </a:lvl7pPr>
            <a:lvl8pPr indent="-304800" lvl="7" marL="3657600" rtl="0" algn="ctr">
              <a:spcBef>
                <a:spcPts val="0"/>
              </a:spcBef>
              <a:spcAft>
                <a:spcPts val="0"/>
              </a:spcAft>
              <a:buClr>
                <a:srgbClr val="003190"/>
              </a:buClr>
              <a:buSzPts val="1200"/>
              <a:buChar char="○"/>
              <a:defRPr sz="1200">
                <a:solidFill>
                  <a:srgbClr val="003190"/>
                </a:solidFill>
              </a:defRPr>
            </a:lvl8pPr>
            <a:lvl9pPr indent="-304800" lvl="8" marL="4114800" rtl="0" algn="ctr">
              <a:spcBef>
                <a:spcPts val="0"/>
              </a:spcBef>
              <a:spcAft>
                <a:spcPts val="0"/>
              </a:spcAft>
              <a:buClr>
                <a:srgbClr val="003190"/>
              </a:buClr>
              <a:buSzPts val="1200"/>
              <a:buChar char="■"/>
              <a:defRPr sz="1200">
                <a:solidFill>
                  <a:srgbClr val="003190"/>
                </a:solidFill>
              </a:defRPr>
            </a:lvl9pPr>
          </a:lstStyle>
          <a:p/>
        </p:txBody>
      </p:sp>
      <p:sp>
        <p:nvSpPr>
          <p:cNvPr id="93" name="Google Shape;93;p7"/>
          <p:cNvSpPr txBox="1"/>
          <p:nvPr>
            <p:ph idx="6" type="body"/>
          </p:nvPr>
        </p:nvSpPr>
        <p:spPr>
          <a:xfrm>
            <a:off x="1843200" y="3366000"/>
            <a:ext cx="1137600" cy="2520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rgbClr val="003190"/>
              </a:buClr>
              <a:buSzPts val="1400"/>
              <a:buChar char="●"/>
              <a:defRPr sz="1400">
                <a:solidFill>
                  <a:srgbClr val="003190"/>
                </a:solidFill>
              </a:defRPr>
            </a:lvl1pPr>
            <a:lvl2pPr indent="-304800" lvl="1" marL="914400" rtl="0" algn="ctr">
              <a:spcBef>
                <a:spcPts val="0"/>
              </a:spcBef>
              <a:spcAft>
                <a:spcPts val="0"/>
              </a:spcAft>
              <a:buClr>
                <a:srgbClr val="003190"/>
              </a:buClr>
              <a:buSzPts val="1200"/>
              <a:buChar char="○"/>
              <a:defRPr sz="1200">
                <a:solidFill>
                  <a:srgbClr val="003190"/>
                </a:solidFill>
              </a:defRPr>
            </a:lvl2pPr>
            <a:lvl3pPr indent="-304800" lvl="2" marL="1371600" rtl="0" algn="ctr">
              <a:spcBef>
                <a:spcPts val="0"/>
              </a:spcBef>
              <a:spcAft>
                <a:spcPts val="0"/>
              </a:spcAft>
              <a:buClr>
                <a:srgbClr val="003190"/>
              </a:buClr>
              <a:buSzPts val="1200"/>
              <a:buChar char="■"/>
              <a:defRPr sz="1200">
                <a:solidFill>
                  <a:srgbClr val="003190"/>
                </a:solidFill>
              </a:defRPr>
            </a:lvl3pPr>
            <a:lvl4pPr indent="-304800" lvl="3" marL="1828800" rtl="0" algn="ctr">
              <a:spcBef>
                <a:spcPts val="0"/>
              </a:spcBef>
              <a:spcAft>
                <a:spcPts val="0"/>
              </a:spcAft>
              <a:buClr>
                <a:srgbClr val="003190"/>
              </a:buClr>
              <a:buSzPts val="1200"/>
              <a:buChar char="●"/>
              <a:defRPr sz="1200">
                <a:solidFill>
                  <a:srgbClr val="003190"/>
                </a:solidFill>
              </a:defRPr>
            </a:lvl4pPr>
            <a:lvl5pPr indent="-304800" lvl="4" marL="2286000" rtl="0" algn="ctr">
              <a:spcBef>
                <a:spcPts val="0"/>
              </a:spcBef>
              <a:spcAft>
                <a:spcPts val="0"/>
              </a:spcAft>
              <a:buClr>
                <a:srgbClr val="003190"/>
              </a:buClr>
              <a:buSzPts val="1200"/>
              <a:buChar char="○"/>
              <a:defRPr sz="1200">
                <a:solidFill>
                  <a:srgbClr val="003190"/>
                </a:solidFill>
              </a:defRPr>
            </a:lvl5pPr>
            <a:lvl6pPr indent="-304800" lvl="5" marL="2743200" rtl="0" algn="ctr">
              <a:spcBef>
                <a:spcPts val="0"/>
              </a:spcBef>
              <a:spcAft>
                <a:spcPts val="0"/>
              </a:spcAft>
              <a:buClr>
                <a:srgbClr val="003190"/>
              </a:buClr>
              <a:buSzPts val="1200"/>
              <a:buChar char="■"/>
              <a:defRPr sz="1200">
                <a:solidFill>
                  <a:srgbClr val="003190"/>
                </a:solidFill>
              </a:defRPr>
            </a:lvl6pPr>
            <a:lvl7pPr indent="-304800" lvl="6" marL="3200400" rtl="0" algn="ctr">
              <a:spcBef>
                <a:spcPts val="0"/>
              </a:spcBef>
              <a:spcAft>
                <a:spcPts val="0"/>
              </a:spcAft>
              <a:buClr>
                <a:srgbClr val="003190"/>
              </a:buClr>
              <a:buSzPts val="1200"/>
              <a:buChar char="●"/>
              <a:defRPr sz="1200">
                <a:solidFill>
                  <a:srgbClr val="003190"/>
                </a:solidFill>
              </a:defRPr>
            </a:lvl7pPr>
            <a:lvl8pPr indent="-304800" lvl="7" marL="3657600" rtl="0" algn="ctr">
              <a:spcBef>
                <a:spcPts val="0"/>
              </a:spcBef>
              <a:spcAft>
                <a:spcPts val="0"/>
              </a:spcAft>
              <a:buClr>
                <a:srgbClr val="003190"/>
              </a:buClr>
              <a:buSzPts val="1200"/>
              <a:buChar char="○"/>
              <a:defRPr sz="1200">
                <a:solidFill>
                  <a:srgbClr val="003190"/>
                </a:solidFill>
              </a:defRPr>
            </a:lvl8pPr>
            <a:lvl9pPr indent="-304800" lvl="8" marL="4114800" rtl="0" algn="ctr">
              <a:spcBef>
                <a:spcPts val="0"/>
              </a:spcBef>
              <a:spcAft>
                <a:spcPts val="0"/>
              </a:spcAft>
              <a:buClr>
                <a:srgbClr val="003190"/>
              </a:buClr>
              <a:buSzPts val="1200"/>
              <a:buChar char="■"/>
              <a:defRPr sz="1200">
                <a:solidFill>
                  <a:srgbClr val="003190"/>
                </a:solidFill>
              </a:defRPr>
            </a:lvl9pPr>
          </a:lstStyle>
          <a:p/>
        </p:txBody>
      </p:sp>
      <p:sp>
        <p:nvSpPr>
          <p:cNvPr id="94" name="Google Shape;94;p7"/>
          <p:cNvSpPr txBox="1"/>
          <p:nvPr>
            <p:ph idx="7" type="body"/>
          </p:nvPr>
        </p:nvSpPr>
        <p:spPr>
          <a:xfrm>
            <a:off x="3247200" y="3366000"/>
            <a:ext cx="1137600" cy="2520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rgbClr val="003190"/>
              </a:buClr>
              <a:buSzPts val="1400"/>
              <a:buChar char="●"/>
              <a:defRPr sz="1400">
                <a:solidFill>
                  <a:srgbClr val="003190"/>
                </a:solidFill>
              </a:defRPr>
            </a:lvl1pPr>
            <a:lvl2pPr indent="-304800" lvl="1" marL="914400" rtl="0" algn="ctr">
              <a:spcBef>
                <a:spcPts val="0"/>
              </a:spcBef>
              <a:spcAft>
                <a:spcPts val="0"/>
              </a:spcAft>
              <a:buClr>
                <a:srgbClr val="003190"/>
              </a:buClr>
              <a:buSzPts val="1200"/>
              <a:buChar char="○"/>
              <a:defRPr sz="1200">
                <a:solidFill>
                  <a:srgbClr val="003190"/>
                </a:solidFill>
              </a:defRPr>
            </a:lvl2pPr>
            <a:lvl3pPr indent="-304800" lvl="2" marL="1371600" rtl="0" algn="ctr">
              <a:spcBef>
                <a:spcPts val="0"/>
              </a:spcBef>
              <a:spcAft>
                <a:spcPts val="0"/>
              </a:spcAft>
              <a:buClr>
                <a:srgbClr val="003190"/>
              </a:buClr>
              <a:buSzPts val="1200"/>
              <a:buChar char="■"/>
              <a:defRPr sz="1200">
                <a:solidFill>
                  <a:srgbClr val="003190"/>
                </a:solidFill>
              </a:defRPr>
            </a:lvl3pPr>
            <a:lvl4pPr indent="-304800" lvl="3" marL="1828800" rtl="0" algn="ctr">
              <a:spcBef>
                <a:spcPts val="0"/>
              </a:spcBef>
              <a:spcAft>
                <a:spcPts val="0"/>
              </a:spcAft>
              <a:buClr>
                <a:srgbClr val="003190"/>
              </a:buClr>
              <a:buSzPts val="1200"/>
              <a:buChar char="●"/>
              <a:defRPr sz="1200">
                <a:solidFill>
                  <a:srgbClr val="003190"/>
                </a:solidFill>
              </a:defRPr>
            </a:lvl4pPr>
            <a:lvl5pPr indent="-304800" lvl="4" marL="2286000" rtl="0" algn="ctr">
              <a:spcBef>
                <a:spcPts val="0"/>
              </a:spcBef>
              <a:spcAft>
                <a:spcPts val="0"/>
              </a:spcAft>
              <a:buClr>
                <a:srgbClr val="003190"/>
              </a:buClr>
              <a:buSzPts val="1200"/>
              <a:buChar char="○"/>
              <a:defRPr sz="1200">
                <a:solidFill>
                  <a:srgbClr val="003190"/>
                </a:solidFill>
              </a:defRPr>
            </a:lvl5pPr>
            <a:lvl6pPr indent="-304800" lvl="5" marL="2743200" rtl="0" algn="ctr">
              <a:spcBef>
                <a:spcPts val="0"/>
              </a:spcBef>
              <a:spcAft>
                <a:spcPts val="0"/>
              </a:spcAft>
              <a:buClr>
                <a:srgbClr val="003190"/>
              </a:buClr>
              <a:buSzPts val="1200"/>
              <a:buChar char="■"/>
              <a:defRPr sz="1200">
                <a:solidFill>
                  <a:srgbClr val="003190"/>
                </a:solidFill>
              </a:defRPr>
            </a:lvl6pPr>
            <a:lvl7pPr indent="-304800" lvl="6" marL="3200400" rtl="0" algn="ctr">
              <a:spcBef>
                <a:spcPts val="0"/>
              </a:spcBef>
              <a:spcAft>
                <a:spcPts val="0"/>
              </a:spcAft>
              <a:buClr>
                <a:srgbClr val="003190"/>
              </a:buClr>
              <a:buSzPts val="1200"/>
              <a:buChar char="●"/>
              <a:defRPr sz="1200">
                <a:solidFill>
                  <a:srgbClr val="003190"/>
                </a:solidFill>
              </a:defRPr>
            </a:lvl7pPr>
            <a:lvl8pPr indent="-304800" lvl="7" marL="3657600" rtl="0" algn="ctr">
              <a:spcBef>
                <a:spcPts val="0"/>
              </a:spcBef>
              <a:spcAft>
                <a:spcPts val="0"/>
              </a:spcAft>
              <a:buClr>
                <a:srgbClr val="003190"/>
              </a:buClr>
              <a:buSzPts val="1200"/>
              <a:buChar char="○"/>
              <a:defRPr sz="1200">
                <a:solidFill>
                  <a:srgbClr val="003190"/>
                </a:solidFill>
              </a:defRPr>
            </a:lvl8pPr>
            <a:lvl9pPr indent="-304800" lvl="8" marL="4114800" rtl="0" algn="ctr">
              <a:spcBef>
                <a:spcPts val="0"/>
              </a:spcBef>
              <a:spcAft>
                <a:spcPts val="0"/>
              </a:spcAft>
              <a:buClr>
                <a:srgbClr val="003190"/>
              </a:buClr>
              <a:buSzPts val="1200"/>
              <a:buChar char="■"/>
              <a:defRPr sz="1200">
                <a:solidFill>
                  <a:srgbClr val="00319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Mockup Variation - 1">
  <p:cSld name="MAIN_POINT">
    <p:spTree>
      <p:nvGrpSpPr>
        <p:cNvPr id="95" name="Shape 95"/>
        <p:cNvGrpSpPr/>
        <p:nvPr/>
      </p:nvGrpSpPr>
      <p:grpSpPr>
        <a:xfrm>
          <a:off x="0" y="0"/>
          <a:ext cx="0" cy="0"/>
          <a:chOff x="0" y="0"/>
          <a:chExt cx="0" cy="0"/>
        </a:xfrm>
      </p:grpSpPr>
      <p:sp>
        <p:nvSpPr>
          <p:cNvPr id="96" name="Google Shape;96;p8"/>
          <p:cNvSpPr/>
          <p:nvPr/>
        </p:nvSpPr>
        <p:spPr>
          <a:xfrm rot="-5400000">
            <a:off x="5969967" y="-467238"/>
            <a:ext cx="2794471" cy="3634509"/>
          </a:xfrm>
          <a:custGeom>
            <a:rect b="b" l="l" r="r" t="t"/>
            <a:pathLst>
              <a:path extrusionOk="0" h="46909" w="36067">
                <a:moveTo>
                  <a:pt x="36067" y="0"/>
                </a:moveTo>
                <a:lnTo>
                  <a:pt x="4604" y="19517"/>
                </a:lnTo>
                <a:cubicBezTo>
                  <a:pt x="1104" y="21685"/>
                  <a:pt x="1" y="26289"/>
                  <a:pt x="2169" y="29789"/>
                </a:cubicBezTo>
                <a:lnTo>
                  <a:pt x="12745" y="46909"/>
                </a:lnTo>
                <a:lnTo>
                  <a:pt x="36067" y="46909"/>
                </a:lnTo>
                <a:lnTo>
                  <a:pt x="36067" y="0"/>
                </a:lnTo>
                <a:close/>
              </a:path>
            </a:pathLst>
          </a:custGeom>
          <a:solidFill>
            <a:srgbClr val="355EB2">
              <a:alpha val="11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flipH="1" rot="5400000">
            <a:off x="-113608" y="466893"/>
            <a:ext cx="4797038" cy="4664177"/>
          </a:xfrm>
          <a:custGeom>
            <a:rect b="b" l="l" r="r" t="t"/>
            <a:pathLst>
              <a:path extrusionOk="0" h="44721" w="45996">
                <a:moveTo>
                  <a:pt x="13013" y="0"/>
                </a:moveTo>
                <a:cubicBezTo>
                  <a:pt x="10683" y="0"/>
                  <a:pt x="8411" y="937"/>
                  <a:pt x="6734" y="2644"/>
                </a:cubicBezTo>
                <a:lnTo>
                  <a:pt x="0" y="9492"/>
                </a:lnTo>
                <a:lnTo>
                  <a:pt x="0" y="44721"/>
                </a:lnTo>
                <a:lnTo>
                  <a:pt x="36560" y="44721"/>
                </a:lnTo>
                <a:lnTo>
                  <a:pt x="42952" y="38177"/>
                </a:lnTo>
                <a:cubicBezTo>
                  <a:pt x="45158" y="35933"/>
                  <a:pt x="45995" y="32699"/>
                  <a:pt x="45158" y="29655"/>
                </a:cubicBezTo>
                <a:lnTo>
                  <a:pt x="40023" y="11204"/>
                </a:lnTo>
                <a:cubicBezTo>
                  <a:pt x="39186" y="8198"/>
                  <a:pt x="36789" y="5840"/>
                  <a:pt x="33745" y="5079"/>
                </a:cubicBezTo>
                <a:lnTo>
                  <a:pt x="15218" y="285"/>
                </a:lnTo>
                <a:cubicBezTo>
                  <a:pt x="14488" y="94"/>
                  <a:pt x="13748" y="0"/>
                  <a:pt x="13013" y="0"/>
                </a:cubicBezTo>
                <a:close/>
              </a:path>
            </a:pathLst>
          </a:custGeom>
          <a:solidFill>
            <a:srgbClr val="124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8"/>
          <p:cNvPicPr preferRelativeResize="0"/>
          <p:nvPr/>
        </p:nvPicPr>
        <p:blipFill>
          <a:blip r:embed="rId2">
            <a:alphaModFix/>
          </a:blip>
          <a:stretch>
            <a:fillRect/>
          </a:stretch>
        </p:blipFill>
        <p:spPr>
          <a:xfrm>
            <a:off x="3337875" y="1019235"/>
            <a:ext cx="5037376" cy="2875624"/>
          </a:xfrm>
          <a:prstGeom prst="rect">
            <a:avLst/>
          </a:prstGeom>
          <a:noFill/>
          <a:ln>
            <a:noFill/>
          </a:ln>
        </p:spPr>
      </p:pic>
      <p:pic>
        <p:nvPicPr>
          <p:cNvPr id="99" name="Google Shape;99;p8"/>
          <p:cNvPicPr preferRelativeResize="0"/>
          <p:nvPr/>
        </p:nvPicPr>
        <p:blipFill rotWithShape="1">
          <a:blip r:embed="rId3">
            <a:alphaModFix/>
          </a:blip>
          <a:srcRect b="0" l="0" r="0" t="0"/>
          <a:stretch/>
        </p:blipFill>
        <p:spPr>
          <a:xfrm>
            <a:off x="7733160" y="2003919"/>
            <a:ext cx="1098090" cy="2247456"/>
          </a:xfrm>
          <a:prstGeom prst="rect">
            <a:avLst/>
          </a:prstGeom>
          <a:noFill/>
          <a:ln>
            <a:noFill/>
          </a:ln>
          <a:effectLst>
            <a:outerShdw blurRad="1270000" sx="87000" rotWithShape="0" algn="t" dir="5400000" dist="469900" sy="87000">
              <a:srgbClr val="000000">
                <a:alpha val="10000"/>
              </a:srgbClr>
            </a:outerShdw>
          </a:effectLst>
        </p:spPr>
      </p:pic>
      <p:sp>
        <p:nvSpPr>
          <p:cNvPr id="100" name="Google Shape;100;p8"/>
          <p:cNvSpPr txBox="1"/>
          <p:nvPr>
            <p:ph idx="1" type="body"/>
          </p:nvPr>
        </p:nvSpPr>
        <p:spPr>
          <a:xfrm>
            <a:off x="360000" y="1569600"/>
            <a:ext cx="3582000" cy="23220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101" name="Google Shape;101;p8"/>
          <p:cNvSpPr txBox="1"/>
          <p:nvPr>
            <p:ph type="title"/>
          </p:nvPr>
        </p:nvSpPr>
        <p:spPr>
          <a:xfrm>
            <a:off x="360000" y="1008000"/>
            <a:ext cx="3582000" cy="5616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2" name="Google Shape;102;p8"/>
          <p:cNvSpPr/>
          <p:nvPr>
            <p:ph idx="2" type="pic"/>
          </p:nvPr>
        </p:nvSpPr>
        <p:spPr>
          <a:xfrm>
            <a:off x="4192775" y="1231150"/>
            <a:ext cx="3300000" cy="2099700"/>
          </a:xfrm>
          <a:prstGeom prst="rect">
            <a:avLst/>
          </a:prstGeom>
          <a:noFill/>
          <a:ln>
            <a:noFill/>
          </a:ln>
        </p:spPr>
      </p:sp>
      <p:sp>
        <p:nvSpPr>
          <p:cNvPr id="103" name="Google Shape;103;p8"/>
          <p:cNvSpPr/>
          <p:nvPr>
            <p:ph idx="3" type="pic"/>
          </p:nvPr>
        </p:nvSpPr>
        <p:spPr>
          <a:xfrm>
            <a:off x="7838375" y="2120325"/>
            <a:ext cx="889200" cy="2024700"/>
          </a:xfrm>
          <a:prstGeom prst="roundRect">
            <a:avLst>
              <a:gd fmla="val 10768" name="adj"/>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Mockup Variation - 2">
  <p:cSld name="SECTION_TITLE_AND_DESCRIPTION_1">
    <p:bg>
      <p:bgPr>
        <a:solidFill>
          <a:schemeClr val="lt1"/>
        </a:solidFill>
      </p:bgPr>
    </p:bg>
    <p:spTree>
      <p:nvGrpSpPr>
        <p:cNvPr id="104" name="Shape 104"/>
        <p:cNvGrpSpPr/>
        <p:nvPr/>
      </p:nvGrpSpPr>
      <p:grpSpPr>
        <a:xfrm>
          <a:off x="0" y="0"/>
          <a:ext cx="0" cy="0"/>
          <a:chOff x="0" y="0"/>
          <a:chExt cx="0" cy="0"/>
        </a:xfrm>
      </p:grpSpPr>
      <p:sp>
        <p:nvSpPr>
          <p:cNvPr id="105" name="Google Shape;105;p9"/>
          <p:cNvSpPr/>
          <p:nvPr/>
        </p:nvSpPr>
        <p:spPr>
          <a:xfrm rot="8100000">
            <a:off x="1341744" y="-1398756"/>
            <a:ext cx="6478512" cy="6478512"/>
          </a:xfrm>
          <a:prstGeom prst="roundRect">
            <a:avLst>
              <a:gd fmla="val 16667" name="adj"/>
            </a:avLst>
          </a:prstGeom>
          <a:solidFill>
            <a:srgbClr val="1242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06" name="Google Shape;106;p9"/>
          <p:cNvPicPr preferRelativeResize="0"/>
          <p:nvPr/>
        </p:nvPicPr>
        <p:blipFill>
          <a:blip r:embed="rId2">
            <a:alphaModFix/>
          </a:blip>
          <a:stretch>
            <a:fillRect/>
          </a:stretch>
        </p:blipFill>
        <p:spPr>
          <a:xfrm>
            <a:off x="2017275" y="1038825"/>
            <a:ext cx="5109750" cy="3902176"/>
          </a:xfrm>
          <a:prstGeom prst="rect">
            <a:avLst/>
          </a:prstGeom>
          <a:noFill/>
          <a:ln>
            <a:noFill/>
          </a:ln>
        </p:spPr>
      </p:pic>
      <p:sp>
        <p:nvSpPr>
          <p:cNvPr id="107" name="Google Shape;107;p9"/>
          <p:cNvSpPr txBox="1"/>
          <p:nvPr>
            <p:ph idx="1" type="body"/>
          </p:nvPr>
        </p:nvSpPr>
        <p:spPr>
          <a:xfrm>
            <a:off x="360000" y="3362400"/>
            <a:ext cx="1544400" cy="14220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108" name="Google Shape;108;p9"/>
          <p:cNvSpPr txBox="1"/>
          <p:nvPr>
            <p:ph type="title"/>
          </p:nvPr>
        </p:nvSpPr>
        <p:spPr>
          <a:xfrm>
            <a:off x="360000" y="421200"/>
            <a:ext cx="8424000" cy="561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09" name="Google Shape;109;p9"/>
          <p:cNvSpPr/>
          <p:nvPr>
            <p:ph idx="2" type="pic"/>
          </p:nvPr>
        </p:nvSpPr>
        <p:spPr>
          <a:xfrm>
            <a:off x="2154525" y="1176450"/>
            <a:ext cx="4828800" cy="25650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Slide">
  <p:cSld name="CUSTOM">
    <p:spTree>
      <p:nvGrpSpPr>
        <p:cNvPr id="110" name="Shape 110"/>
        <p:cNvGrpSpPr/>
        <p:nvPr/>
      </p:nvGrpSpPr>
      <p:grpSpPr>
        <a:xfrm>
          <a:off x="0" y="0"/>
          <a:ext cx="0" cy="0"/>
          <a:chOff x="0" y="0"/>
          <a:chExt cx="0" cy="0"/>
        </a:xfrm>
      </p:grpSpPr>
      <p:sp>
        <p:nvSpPr>
          <p:cNvPr id="111" name="Google Shape;111;p10"/>
          <p:cNvSpPr/>
          <p:nvPr/>
        </p:nvSpPr>
        <p:spPr>
          <a:xfrm rot="-5400000">
            <a:off x="2462123" y="27454"/>
            <a:ext cx="6858924" cy="6669019"/>
          </a:xfrm>
          <a:custGeom>
            <a:rect b="b" l="l" r="r" t="t"/>
            <a:pathLst>
              <a:path extrusionOk="0" h="44721" w="45996">
                <a:moveTo>
                  <a:pt x="13013" y="0"/>
                </a:moveTo>
                <a:cubicBezTo>
                  <a:pt x="10683" y="0"/>
                  <a:pt x="8411" y="937"/>
                  <a:pt x="6734" y="2644"/>
                </a:cubicBezTo>
                <a:lnTo>
                  <a:pt x="0" y="9492"/>
                </a:lnTo>
                <a:lnTo>
                  <a:pt x="0" y="44721"/>
                </a:lnTo>
                <a:lnTo>
                  <a:pt x="36560" y="44721"/>
                </a:lnTo>
                <a:lnTo>
                  <a:pt x="42952" y="38177"/>
                </a:lnTo>
                <a:cubicBezTo>
                  <a:pt x="45158" y="35933"/>
                  <a:pt x="45995" y="32699"/>
                  <a:pt x="45158" y="29655"/>
                </a:cubicBezTo>
                <a:lnTo>
                  <a:pt x="40023" y="11204"/>
                </a:lnTo>
                <a:cubicBezTo>
                  <a:pt x="39186" y="8198"/>
                  <a:pt x="36789" y="5840"/>
                  <a:pt x="33745" y="5079"/>
                </a:cubicBezTo>
                <a:lnTo>
                  <a:pt x="15218" y="285"/>
                </a:lnTo>
                <a:cubicBezTo>
                  <a:pt x="14488" y="94"/>
                  <a:pt x="13748" y="0"/>
                  <a:pt x="13013" y="0"/>
                </a:cubicBezTo>
                <a:close/>
              </a:path>
            </a:pathLst>
          </a:custGeom>
          <a:solidFill>
            <a:srgbClr val="F5F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flipH="1" rot="10800000">
            <a:off x="2571175" y="3259200"/>
            <a:ext cx="1485300" cy="655800"/>
          </a:xfrm>
          <a:prstGeom prst="round2SameRect">
            <a:avLst>
              <a:gd fmla="val 22602" name="adj1"/>
              <a:gd fmla="val 0" name="adj2"/>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3" name="Google Shape;113;p10"/>
          <p:cNvSpPr/>
          <p:nvPr/>
        </p:nvSpPr>
        <p:spPr>
          <a:xfrm flipH="1" rot="10800000">
            <a:off x="4704838" y="3259200"/>
            <a:ext cx="1485300" cy="655800"/>
          </a:xfrm>
          <a:prstGeom prst="round2SameRect">
            <a:avLst>
              <a:gd fmla="val 22602" name="adj1"/>
              <a:gd fmla="val 0" name="adj2"/>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 name="Google Shape;114;p10"/>
          <p:cNvSpPr/>
          <p:nvPr/>
        </p:nvSpPr>
        <p:spPr>
          <a:xfrm flipH="1" rot="10800000">
            <a:off x="6838513" y="3259200"/>
            <a:ext cx="1485300" cy="655800"/>
          </a:xfrm>
          <a:prstGeom prst="round2SameRect">
            <a:avLst>
              <a:gd fmla="val 22602" name="adj1"/>
              <a:gd fmla="val 0" name="adj2"/>
            </a:avLst>
          </a:prstGeom>
          <a:solidFill>
            <a:srgbClr val="003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5" name="Google Shape;115;p10"/>
          <p:cNvSpPr/>
          <p:nvPr>
            <p:ph idx="2" type="pic"/>
          </p:nvPr>
        </p:nvSpPr>
        <p:spPr>
          <a:xfrm>
            <a:off x="2556000" y="1882800"/>
            <a:ext cx="1512000" cy="1558800"/>
          </a:xfrm>
          <a:prstGeom prst="roundRect">
            <a:avLst>
              <a:gd fmla="val 8033" name="adj"/>
            </a:avLst>
          </a:prstGeom>
          <a:noFill/>
          <a:ln>
            <a:noFill/>
          </a:ln>
        </p:spPr>
      </p:sp>
      <p:sp>
        <p:nvSpPr>
          <p:cNvPr id="116" name="Google Shape;116;p10"/>
          <p:cNvSpPr/>
          <p:nvPr>
            <p:ph idx="3" type="pic"/>
          </p:nvPr>
        </p:nvSpPr>
        <p:spPr>
          <a:xfrm>
            <a:off x="4691500" y="1882800"/>
            <a:ext cx="1512000" cy="1558800"/>
          </a:xfrm>
          <a:prstGeom prst="roundRect">
            <a:avLst>
              <a:gd fmla="val 8033" name="adj"/>
            </a:avLst>
          </a:prstGeom>
          <a:noFill/>
          <a:ln>
            <a:noFill/>
          </a:ln>
        </p:spPr>
      </p:sp>
      <p:sp>
        <p:nvSpPr>
          <p:cNvPr id="117" name="Google Shape;117;p10"/>
          <p:cNvSpPr/>
          <p:nvPr>
            <p:ph idx="4" type="pic"/>
          </p:nvPr>
        </p:nvSpPr>
        <p:spPr>
          <a:xfrm>
            <a:off x="6827000" y="1882800"/>
            <a:ext cx="1512000" cy="1558800"/>
          </a:xfrm>
          <a:prstGeom prst="roundRect">
            <a:avLst>
              <a:gd fmla="val 8033" name="adj"/>
            </a:avLst>
          </a:prstGeom>
          <a:noFill/>
          <a:ln>
            <a:noFill/>
          </a:ln>
        </p:spPr>
      </p:sp>
      <p:sp>
        <p:nvSpPr>
          <p:cNvPr id="118" name="Google Shape;118;p10"/>
          <p:cNvSpPr txBox="1"/>
          <p:nvPr>
            <p:ph idx="1" type="body"/>
          </p:nvPr>
        </p:nvSpPr>
        <p:spPr>
          <a:xfrm>
            <a:off x="2570400" y="3441600"/>
            <a:ext cx="1486800" cy="2484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Font typeface="Poppins SemiBold"/>
              <a:buChar char="●"/>
              <a:defRPr sz="1400">
                <a:solidFill>
                  <a:schemeClr val="lt1"/>
                </a:solidFill>
                <a:latin typeface="Poppins SemiBold"/>
                <a:ea typeface="Poppins SemiBold"/>
                <a:cs typeface="Poppins SemiBold"/>
                <a:sym typeface="Poppins SemiBold"/>
              </a:defRPr>
            </a:lvl1pPr>
            <a:lvl2pPr indent="-304800" lvl="1" marL="9144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2pPr>
            <a:lvl3pPr indent="-304800" lvl="2" marL="13716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3pPr>
            <a:lvl4pPr indent="-304800" lvl="3" marL="18288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4pPr>
            <a:lvl5pPr indent="-304800" lvl="4" marL="22860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5pPr>
            <a:lvl6pPr indent="-304800" lvl="5" marL="27432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6pPr>
            <a:lvl7pPr indent="-304800" lvl="6" marL="32004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7pPr>
            <a:lvl8pPr indent="-304800" lvl="7" marL="36576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8pPr>
            <a:lvl9pPr indent="-304800" lvl="8" marL="41148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9pPr>
          </a:lstStyle>
          <a:p/>
        </p:txBody>
      </p:sp>
      <p:sp>
        <p:nvSpPr>
          <p:cNvPr id="119" name="Google Shape;119;p10"/>
          <p:cNvSpPr txBox="1"/>
          <p:nvPr>
            <p:ph idx="5" type="body"/>
          </p:nvPr>
        </p:nvSpPr>
        <p:spPr>
          <a:xfrm>
            <a:off x="2570400" y="3643200"/>
            <a:ext cx="1486800" cy="2484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04800" lvl="1" marL="914400" rtl="0" algn="ctr">
              <a:spcBef>
                <a:spcPts val="0"/>
              </a:spcBef>
              <a:spcAft>
                <a:spcPts val="0"/>
              </a:spcAft>
              <a:buClr>
                <a:schemeClr val="lt1"/>
              </a:buClr>
              <a:buSzPts val="1200"/>
              <a:buChar char="○"/>
              <a:defRPr sz="1200">
                <a:solidFill>
                  <a:schemeClr val="lt1"/>
                </a:solidFill>
              </a:defRPr>
            </a:lvl2pPr>
            <a:lvl3pPr indent="-304800" lvl="2" marL="1371600" rtl="0" algn="ctr">
              <a:spcBef>
                <a:spcPts val="0"/>
              </a:spcBef>
              <a:spcAft>
                <a:spcPts val="0"/>
              </a:spcAft>
              <a:buClr>
                <a:schemeClr val="lt1"/>
              </a:buClr>
              <a:buSzPts val="1200"/>
              <a:buChar char="■"/>
              <a:defRPr sz="1200">
                <a:solidFill>
                  <a:schemeClr val="lt1"/>
                </a:solidFill>
              </a:defRPr>
            </a:lvl3pPr>
            <a:lvl4pPr indent="-304800" lvl="3" marL="1828800" rtl="0" algn="ctr">
              <a:spcBef>
                <a:spcPts val="0"/>
              </a:spcBef>
              <a:spcAft>
                <a:spcPts val="0"/>
              </a:spcAft>
              <a:buClr>
                <a:schemeClr val="lt1"/>
              </a:buClr>
              <a:buSzPts val="1200"/>
              <a:buChar char="●"/>
              <a:defRPr sz="1200">
                <a:solidFill>
                  <a:schemeClr val="lt1"/>
                </a:solidFill>
              </a:defRPr>
            </a:lvl4pPr>
            <a:lvl5pPr indent="-304800" lvl="4" marL="2286000" rtl="0" algn="ctr">
              <a:spcBef>
                <a:spcPts val="0"/>
              </a:spcBef>
              <a:spcAft>
                <a:spcPts val="0"/>
              </a:spcAft>
              <a:buClr>
                <a:schemeClr val="lt1"/>
              </a:buClr>
              <a:buSzPts val="1200"/>
              <a:buChar char="○"/>
              <a:defRPr sz="1200">
                <a:solidFill>
                  <a:schemeClr val="lt1"/>
                </a:solidFill>
              </a:defRPr>
            </a:lvl5pPr>
            <a:lvl6pPr indent="-304800" lvl="5" marL="2743200" rtl="0" algn="ctr">
              <a:spcBef>
                <a:spcPts val="0"/>
              </a:spcBef>
              <a:spcAft>
                <a:spcPts val="0"/>
              </a:spcAft>
              <a:buClr>
                <a:schemeClr val="lt1"/>
              </a:buClr>
              <a:buSzPts val="1200"/>
              <a:buChar char="■"/>
              <a:defRPr sz="1200">
                <a:solidFill>
                  <a:schemeClr val="lt1"/>
                </a:solidFill>
              </a:defRPr>
            </a:lvl6pPr>
            <a:lvl7pPr indent="-304800" lvl="6" marL="3200400" rtl="0" algn="ctr">
              <a:spcBef>
                <a:spcPts val="0"/>
              </a:spcBef>
              <a:spcAft>
                <a:spcPts val="0"/>
              </a:spcAft>
              <a:buClr>
                <a:schemeClr val="lt1"/>
              </a:buClr>
              <a:buSzPts val="1200"/>
              <a:buChar char="●"/>
              <a:defRPr sz="1200">
                <a:solidFill>
                  <a:schemeClr val="lt1"/>
                </a:solidFill>
              </a:defRPr>
            </a:lvl7pPr>
            <a:lvl8pPr indent="-304800" lvl="7" marL="3657600" rtl="0" algn="ctr">
              <a:spcBef>
                <a:spcPts val="0"/>
              </a:spcBef>
              <a:spcAft>
                <a:spcPts val="0"/>
              </a:spcAft>
              <a:buClr>
                <a:schemeClr val="lt1"/>
              </a:buClr>
              <a:buSzPts val="1200"/>
              <a:buChar char="○"/>
              <a:defRPr sz="1200">
                <a:solidFill>
                  <a:schemeClr val="lt1"/>
                </a:solidFill>
              </a:defRPr>
            </a:lvl8pPr>
            <a:lvl9pPr indent="-304800" lvl="8" marL="4114800" rtl="0" algn="ctr">
              <a:spcBef>
                <a:spcPts val="0"/>
              </a:spcBef>
              <a:spcAft>
                <a:spcPts val="0"/>
              </a:spcAft>
              <a:buClr>
                <a:schemeClr val="lt1"/>
              </a:buClr>
              <a:buSzPts val="1200"/>
              <a:buChar char="■"/>
              <a:defRPr sz="1200">
                <a:solidFill>
                  <a:schemeClr val="lt1"/>
                </a:solidFill>
              </a:defRPr>
            </a:lvl9pPr>
          </a:lstStyle>
          <a:p/>
        </p:txBody>
      </p:sp>
      <p:sp>
        <p:nvSpPr>
          <p:cNvPr id="120" name="Google Shape;120;p10"/>
          <p:cNvSpPr txBox="1"/>
          <p:nvPr>
            <p:ph idx="6" type="body"/>
          </p:nvPr>
        </p:nvSpPr>
        <p:spPr>
          <a:xfrm>
            <a:off x="4704100" y="3441600"/>
            <a:ext cx="1486800" cy="2484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Font typeface="Poppins SemiBold"/>
              <a:buChar char="●"/>
              <a:defRPr sz="1400">
                <a:solidFill>
                  <a:schemeClr val="lt1"/>
                </a:solidFill>
                <a:latin typeface="Poppins SemiBold"/>
                <a:ea typeface="Poppins SemiBold"/>
                <a:cs typeface="Poppins SemiBold"/>
                <a:sym typeface="Poppins SemiBold"/>
              </a:defRPr>
            </a:lvl1pPr>
            <a:lvl2pPr indent="-304800" lvl="1" marL="9144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2pPr>
            <a:lvl3pPr indent="-304800" lvl="2" marL="13716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3pPr>
            <a:lvl4pPr indent="-304800" lvl="3" marL="18288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4pPr>
            <a:lvl5pPr indent="-304800" lvl="4" marL="22860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5pPr>
            <a:lvl6pPr indent="-304800" lvl="5" marL="27432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6pPr>
            <a:lvl7pPr indent="-304800" lvl="6" marL="32004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7pPr>
            <a:lvl8pPr indent="-304800" lvl="7" marL="36576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8pPr>
            <a:lvl9pPr indent="-304800" lvl="8" marL="41148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9pPr>
          </a:lstStyle>
          <a:p/>
        </p:txBody>
      </p:sp>
      <p:sp>
        <p:nvSpPr>
          <p:cNvPr id="121" name="Google Shape;121;p10"/>
          <p:cNvSpPr txBox="1"/>
          <p:nvPr>
            <p:ph idx="7" type="body"/>
          </p:nvPr>
        </p:nvSpPr>
        <p:spPr>
          <a:xfrm>
            <a:off x="4704100" y="3643200"/>
            <a:ext cx="1486800" cy="2484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04800" lvl="1" marL="914400" rtl="0" algn="ctr">
              <a:spcBef>
                <a:spcPts val="0"/>
              </a:spcBef>
              <a:spcAft>
                <a:spcPts val="0"/>
              </a:spcAft>
              <a:buClr>
                <a:schemeClr val="lt1"/>
              </a:buClr>
              <a:buSzPts val="1200"/>
              <a:buChar char="○"/>
              <a:defRPr sz="1200">
                <a:solidFill>
                  <a:schemeClr val="lt1"/>
                </a:solidFill>
              </a:defRPr>
            </a:lvl2pPr>
            <a:lvl3pPr indent="-304800" lvl="2" marL="1371600" rtl="0" algn="ctr">
              <a:spcBef>
                <a:spcPts val="0"/>
              </a:spcBef>
              <a:spcAft>
                <a:spcPts val="0"/>
              </a:spcAft>
              <a:buClr>
                <a:schemeClr val="lt1"/>
              </a:buClr>
              <a:buSzPts val="1200"/>
              <a:buChar char="■"/>
              <a:defRPr sz="1200">
                <a:solidFill>
                  <a:schemeClr val="lt1"/>
                </a:solidFill>
              </a:defRPr>
            </a:lvl3pPr>
            <a:lvl4pPr indent="-304800" lvl="3" marL="1828800" rtl="0" algn="ctr">
              <a:spcBef>
                <a:spcPts val="0"/>
              </a:spcBef>
              <a:spcAft>
                <a:spcPts val="0"/>
              </a:spcAft>
              <a:buClr>
                <a:schemeClr val="lt1"/>
              </a:buClr>
              <a:buSzPts val="1200"/>
              <a:buChar char="●"/>
              <a:defRPr sz="1200">
                <a:solidFill>
                  <a:schemeClr val="lt1"/>
                </a:solidFill>
              </a:defRPr>
            </a:lvl4pPr>
            <a:lvl5pPr indent="-304800" lvl="4" marL="2286000" rtl="0" algn="ctr">
              <a:spcBef>
                <a:spcPts val="0"/>
              </a:spcBef>
              <a:spcAft>
                <a:spcPts val="0"/>
              </a:spcAft>
              <a:buClr>
                <a:schemeClr val="lt1"/>
              </a:buClr>
              <a:buSzPts val="1200"/>
              <a:buChar char="○"/>
              <a:defRPr sz="1200">
                <a:solidFill>
                  <a:schemeClr val="lt1"/>
                </a:solidFill>
              </a:defRPr>
            </a:lvl5pPr>
            <a:lvl6pPr indent="-304800" lvl="5" marL="2743200" rtl="0" algn="ctr">
              <a:spcBef>
                <a:spcPts val="0"/>
              </a:spcBef>
              <a:spcAft>
                <a:spcPts val="0"/>
              </a:spcAft>
              <a:buClr>
                <a:schemeClr val="lt1"/>
              </a:buClr>
              <a:buSzPts val="1200"/>
              <a:buChar char="■"/>
              <a:defRPr sz="1200">
                <a:solidFill>
                  <a:schemeClr val="lt1"/>
                </a:solidFill>
              </a:defRPr>
            </a:lvl6pPr>
            <a:lvl7pPr indent="-304800" lvl="6" marL="3200400" rtl="0" algn="ctr">
              <a:spcBef>
                <a:spcPts val="0"/>
              </a:spcBef>
              <a:spcAft>
                <a:spcPts val="0"/>
              </a:spcAft>
              <a:buClr>
                <a:schemeClr val="lt1"/>
              </a:buClr>
              <a:buSzPts val="1200"/>
              <a:buChar char="●"/>
              <a:defRPr sz="1200">
                <a:solidFill>
                  <a:schemeClr val="lt1"/>
                </a:solidFill>
              </a:defRPr>
            </a:lvl7pPr>
            <a:lvl8pPr indent="-304800" lvl="7" marL="3657600" rtl="0" algn="ctr">
              <a:spcBef>
                <a:spcPts val="0"/>
              </a:spcBef>
              <a:spcAft>
                <a:spcPts val="0"/>
              </a:spcAft>
              <a:buClr>
                <a:schemeClr val="lt1"/>
              </a:buClr>
              <a:buSzPts val="1200"/>
              <a:buChar char="○"/>
              <a:defRPr sz="1200">
                <a:solidFill>
                  <a:schemeClr val="lt1"/>
                </a:solidFill>
              </a:defRPr>
            </a:lvl8pPr>
            <a:lvl9pPr indent="-304800" lvl="8" marL="4114800" rtl="0" algn="ctr">
              <a:spcBef>
                <a:spcPts val="0"/>
              </a:spcBef>
              <a:spcAft>
                <a:spcPts val="0"/>
              </a:spcAft>
              <a:buClr>
                <a:schemeClr val="lt1"/>
              </a:buClr>
              <a:buSzPts val="1200"/>
              <a:buChar char="■"/>
              <a:defRPr sz="1200">
                <a:solidFill>
                  <a:schemeClr val="lt1"/>
                </a:solidFill>
              </a:defRPr>
            </a:lvl9pPr>
          </a:lstStyle>
          <a:p/>
        </p:txBody>
      </p:sp>
      <p:sp>
        <p:nvSpPr>
          <p:cNvPr id="122" name="Google Shape;122;p10"/>
          <p:cNvSpPr txBox="1"/>
          <p:nvPr>
            <p:ph idx="8" type="body"/>
          </p:nvPr>
        </p:nvSpPr>
        <p:spPr>
          <a:xfrm>
            <a:off x="6837800" y="3441600"/>
            <a:ext cx="1486800" cy="2484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Font typeface="Poppins SemiBold"/>
              <a:buChar char="●"/>
              <a:defRPr sz="1400">
                <a:solidFill>
                  <a:schemeClr val="lt1"/>
                </a:solidFill>
                <a:latin typeface="Poppins SemiBold"/>
                <a:ea typeface="Poppins SemiBold"/>
                <a:cs typeface="Poppins SemiBold"/>
                <a:sym typeface="Poppins SemiBold"/>
              </a:defRPr>
            </a:lvl1pPr>
            <a:lvl2pPr indent="-304800" lvl="1" marL="9144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2pPr>
            <a:lvl3pPr indent="-304800" lvl="2" marL="13716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3pPr>
            <a:lvl4pPr indent="-304800" lvl="3" marL="18288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4pPr>
            <a:lvl5pPr indent="-304800" lvl="4" marL="22860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5pPr>
            <a:lvl6pPr indent="-304800" lvl="5" marL="27432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6pPr>
            <a:lvl7pPr indent="-304800" lvl="6" marL="32004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7pPr>
            <a:lvl8pPr indent="-304800" lvl="7" marL="36576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8pPr>
            <a:lvl9pPr indent="-304800" lvl="8" marL="4114800" rtl="0" algn="ctr">
              <a:spcBef>
                <a:spcPts val="0"/>
              </a:spcBef>
              <a:spcAft>
                <a:spcPts val="0"/>
              </a:spcAft>
              <a:buClr>
                <a:schemeClr val="lt1"/>
              </a:buClr>
              <a:buSzPts val="1200"/>
              <a:buFont typeface="Poppins SemiBold"/>
              <a:buChar char="■"/>
              <a:defRPr sz="1200">
                <a:solidFill>
                  <a:schemeClr val="lt1"/>
                </a:solidFill>
                <a:latin typeface="Poppins SemiBold"/>
                <a:ea typeface="Poppins SemiBold"/>
                <a:cs typeface="Poppins SemiBold"/>
                <a:sym typeface="Poppins SemiBold"/>
              </a:defRPr>
            </a:lvl9pPr>
          </a:lstStyle>
          <a:p/>
        </p:txBody>
      </p:sp>
      <p:sp>
        <p:nvSpPr>
          <p:cNvPr id="123" name="Google Shape;123;p10"/>
          <p:cNvSpPr txBox="1"/>
          <p:nvPr>
            <p:ph idx="9" type="body"/>
          </p:nvPr>
        </p:nvSpPr>
        <p:spPr>
          <a:xfrm>
            <a:off x="6837800" y="3643200"/>
            <a:ext cx="1486800" cy="248400"/>
          </a:xfrm>
          <a:prstGeom prst="rect">
            <a:avLst/>
          </a:prstGeom>
        </p:spPr>
        <p:txBody>
          <a:bodyPr anchorCtr="0" anchor="ctr" bIns="91425" lIns="91425" spcFirstLastPara="1" rIns="91425" wrap="square" tIns="91425">
            <a:norm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04800" lvl="1" marL="914400" rtl="0" algn="ctr">
              <a:spcBef>
                <a:spcPts val="0"/>
              </a:spcBef>
              <a:spcAft>
                <a:spcPts val="0"/>
              </a:spcAft>
              <a:buClr>
                <a:schemeClr val="lt1"/>
              </a:buClr>
              <a:buSzPts val="1200"/>
              <a:buChar char="○"/>
              <a:defRPr sz="1200">
                <a:solidFill>
                  <a:schemeClr val="lt1"/>
                </a:solidFill>
              </a:defRPr>
            </a:lvl2pPr>
            <a:lvl3pPr indent="-304800" lvl="2" marL="1371600" rtl="0" algn="ctr">
              <a:spcBef>
                <a:spcPts val="0"/>
              </a:spcBef>
              <a:spcAft>
                <a:spcPts val="0"/>
              </a:spcAft>
              <a:buClr>
                <a:schemeClr val="lt1"/>
              </a:buClr>
              <a:buSzPts val="1200"/>
              <a:buChar char="■"/>
              <a:defRPr sz="1200">
                <a:solidFill>
                  <a:schemeClr val="lt1"/>
                </a:solidFill>
              </a:defRPr>
            </a:lvl3pPr>
            <a:lvl4pPr indent="-304800" lvl="3" marL="1828800" rtl="0" algn="ctr">
              <a:spcBef>
                <a:spcPts val="0"/>
              </a:spcBef>
              <a:spcAft>
                <a:spcPts val="0"/>
              </a:spcAft>
              <a:buClr>
                <a:schemeClr val="lt1"/>
              </a:buClr>
              <a:buSzPts val="1200"/>
              <a:buChar char="●"/>
              <a:defRPr sz="1200">
                <a:solidFill>
                  <a:schemeClr val="lt1"/>
                </a:solidFill>
              </a:defRPr>
            </a:lvl4pPr>
            <a:lvl5pPr indent="-304800" lvl="4" marL="2286000" rtl="0" algn="ctr">
              <a:spcBef>
                <a:spcPts val="0"/>
              </a:spcBef>
              <a:spcAft>
                <a:spcPts val="0"/>
              </a:spcAft>
              <a:buClr>
                <a:schemeClr val="lt1"/>
              </a:buClr>
              <a:buSzPts val="1200"/>
              <a:buChar char="○"/>
              <a:defRPr sz="1200">
                <a:solidFill>
                  <a:schemeClr val="lt1"/>
                </a:solidFill>
              </a:defRPr>
            </a:lvl5pPr>
            <a:lvl6pPr indent="-304800" lvl="5" marL="2743200" rtl="0" algn="ctr">
              <a:spcBef>
                <a:spcPts val="0"/>
              </a:spcBef>
              <a:spcAft>
                <a:spcPts val="0"/>
              </a:spcAft>
              <a:buClr>
                <a:schemeClr val="lt1"/>
              </a:buClr>
              <a:buSzPts val="1200"/>
              <a:buChar char="■"/>
              <a:defRPr sz="1200">
                <a:solidFill>
                  <a:schemeClr val="lt1"/>
                </a:solidFill>
              </a:defRPr>
            </a:lvl6pPr>
            <a:lvl7pPr indent="-304800" lvl="6" marL="3200400" rtl="0" algn="ctr">
              <a:spcBef>
                <a:spcPts val="0"/>
              </a:spcBef>
              <a:spcAft>
                <a:spcPts val="0"/>
              </a:spcAft>
              <a:buClr>
                <a:schemeClr val="lt1"/>
              </a:buClr>
              <a:buSzPts val="1200"/>
              <a:buChar char="●"/>
              <a:defRPr sz="1200">
                <a:solidFill>
                  <a:schemeClr val="lt1"/>
                </a:solidFill>
              </a:defRPr>
            </a:lvl7pPr>
            <a:lvl8pPr indent="-304800" lvl="7" marL="3657600" rtl="0" algn="ctr">
              <a:spcBef>
                <a:spcPts val="0"/>
              </a:spcBef>
              <a:spcAft>
                <a:spcPts val="0"/>
              </a:spcAft>
              <a:buClr>
                <a:schemeClr val="lt1"/>
              </a:buClr>
              <a:buSzPts val="1200"/>
              <a:buChar char="○"/>
              <a:defRPr sz="1200">
                <a:solidFill>
                  <a:schemeClr val="lt1"/>
                </a:solidFill>
              </a:defRPr>
            </a:lvl8pPr>
            <a:lvl9pPr indent="-304800" lvl="8" marL="4114800" rtl="0" algn="ctr">
              <a:spcBef>
                <a:spcPts val="0"/>
              </a:spcBef>
              <a:spcAft>
                <a:spcPts val="0"/>
              </a:spcAft>
              <a:buClr>
                <a:schemeClr val="lt1"/>
              </a:buClr>
              <a:buSzPts val="1200"/>
              <a:buChar char="■"/>
              <a:defRPr sz="1200">
                <a:solidFill>
                  <a:schemeClr val="lt1"/>
                </a:solidFill>
              </a:defRPr>
            </a:lvl9pPr>
          </a:lstStyle>
          <a:p/>
        </p:txBody>
      </p:sp>
      <p:sp>
        <p:nvSpPr>
          <p:cNvPr id="124" name="Google Shape;124;p10"/>
          <p:cNvSpPr txBox="1"/>
          <p:nvPr>
            <p:ph idx="13" type="body"/>
          </p:nvPr>
        </p:nvSpPr>
        <p:spPr>
          <a:xfrm>
            <a:off x="360000" y="2253600"/>
            <a:ext cx="1990800" cy="10044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rgbClr val="003190"/>
              </a:buClr>
              <a:buSzPts val="1400"/>
              <a:buChar char="●"/>
              <a:defRPr sz="1400">
                <a:solidFill>
                  <a:srgbClr val="003190"/>
                </a:solidFill>
              </a:defRPr>
            </a:lvl1pPr>
            <a:lvl2pPr indent="-304800" lvl="1" marL="914400" rtl="0">
              <a:spcBef>
                <a:spcPts val="0"/>
              </a:spcBef>
              <a:spcAft>
                <a:spcPts val="0"/>
              </a:spcAft>
              <a:buClr>
                <a:srgbClr val="003190"/>
              </a:buClr>
              <a:buSzPts val="1200"/>
              <a:buChar char="○"/>
              <a:defRPr sz="1200">
                <a:solidFill>
                  <a:srgbClr val="003190"/>
                </a:solidFill>
              </a:defRPr>
            </a:lvl2pPr>
            <a:lvl3pPr indent="-304800" lvl="2" marL="1371600" rtl="0">
              <a:spcBef>
                <a:spcPts val="0"/>
              </a:spcBef>
              <a:spcAft>
                <a:spcPts val="0"/>
              </a:spcAft>
              <a:buClr>
                <a:srgbClr val="003190"/>
              </a:buClr>
              <a:buSzPts val="1200"/>
              <a:buChar char="■"/>
              <a:defRPr sz="1200">
                <a:solidFill>
                  <a:srgbClr val="003190"/>
                </a:solidFill>
              </a:defRPr>
            </a:lvl3pPr>
            <a:lvl4pPr indent="-304800" lvl="3" marL="1828800" rtl="0">
              <a:spcBef>
                <a:spcPts val="0"/>
              </a:spcBef>
              <a:spcAft>
                <a:spcPts val="0"/>
              </a:spcAft>
              <a:buClr>
                <a:srgbClr val="003190"/>
              </a:buClr>
              <a:buSzPts val="1200"/>
              <a:buChar char="●"/>
              <a:defRPr sz="1200">
                <a:solidFill>
                  <a:srgbClr val="003190"/>
                </a:solidFill>
              </a:defRPr>
            </a:lvl4pPr>
            <a:lvl5pPr indent="-304800" lvl="4" marL="2286000" rtl="0">
              <a:spcBef>
                <a:spcPts val="0"/>
              </a:spcBef>
              <a:spcAft>
                <a:spcPts val="0"/>
              </a:spcAft>
              <a:buClr>
                <a:srgbClr val="003190"/>
              </a:buClr>
              <a:buSzPts val="1200"/>
              <a:buChar char="○"/>
              <a:defRPr sz="1200">
                <a:solidFill>
                  <a:srgbClr val="003190"/>
                </a:solidFill>
              </a:defRPr>
            </a:lvl5pPr>
            <a:lvl6pPr indent="-304800" lvl="5" marL="2743200" rtl="0">
              <a:spcBef>
                <a:spcPts val="0"/>
              </a:spcBef>
              <a:spcAft>
                <a:spcPts val="0"/>
              </a:spcAft>
              <a:buClr>
                <a:srgbClr val="003190"/>
              </a:buClr>
              <a:buSzPts val="1200"/>
              <a:buChar char="■"/>
              <a:defRPr sz="1200">
                <a:solidFill>
                  <a:srgbClr val="003190"/>
                </a:solidFill>
              </a:defRPr>
            </a:lvl6pPr>
            <a:lvl7pPr indent="-304800" lvl="6" marL="3200400" rtl="0">
              <a:spcBef>
                <a:spcPts val="0"/>
              </a:spcBef>
              <a:spcAft>
                <a:spcPts val="0"/>
              </a:spcAft>
              <a:buClr>
                <a:srgbClr val="003190"/>
              </a:buClr>
              <a:buSzPts val="1200"/>
              <a:buChar char="●"/>
              <a:defRPr sz="1200">
                <a:solidFill>
                  <a:srgbClr val="003190"/>
                </a:solidFill>
              </a:defRPr>
            </a:lvl7pPr>
            <a:lvl8pPr indent="-304800" lvl="7" marL="3657600" rtl="0">
              <a:spcBef>
                <a:spcPts val="0"/>
              </a:spcBef>
              <a:spcAft>
                <a:spcPts val="0"/>
              </a:spcAft>
              <a:buClr>
                <a:srgbClr val="003190"/>
              </a:buClr>
              <a:buSzPts val="1200"/>
              <a:buChar char="○"/>
              <a:defRPr sz="1200">
                <a:solidFill>
                  <a:srgbClr val="003190"/>
                </a:solidFill>
              </a:defRPr>
            </a:lvl8pPr>
            <a:lvl9pPr indent="-304800" lvl="8" marL="4114800" rtl="0">
              <a:spcBef>
                <a:spcPts val="0"/>
              </a:spcBef>
              <a:spcAft>
                <a:spcPts val="0"/>
              </a:spcAft>
              <a:buClr>
                <a:srgbClr val="003190"/>
              </a:buClr>
              <a:buSzPts val="1200"/>
              <a:buChar char="■"/>
              <a:defRPr sz="1200">
                <a:solidFill>
                  <a:srgbClr val="003190"/>
                </a:solidFill>
              </a:defRPr>
            </a:lvl9pPr>
          </a:lstStyle>
          <a:p/>
        </p:txBody>
      </p:sp>
      <p:sp>
        <p:nvSpPr>
          <p:cNvPr id="125" name="Google Shape;125;p10"/>
          <p:cNvSpPr txBox="1"/>
          <p:nvPr>
            <p:ph type="title"/>
          </p:nvPr>
        </p:nvSpPr>
        <p:spPr>
          <a:xfrm>
            <a:off x="360000" y="669600"/>
            <a:ext cx="4212000" cy="561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3190"/>
              </a:buClr>
              <a:buSzPts val="3600"/>
              <a:buNone/>
              <a:defRPr sz="3600">
                <a:solidFill>
                  <a:srgbClr val="003190"/>
                </a:solidFill>
              </a:defRPr>
            </a:lvl1pPr>
            <a:lvl2pPr lvl="1" rtl="0">
              <a:spcBef>
                <a:spcPts val="0"/>
              </a:spcBef>
              <a:spcAft>
                <a:spcPts val="0"/>
              </a:spcAft>
              <a:buClr>
                <a:srgbClr val="003190"/>
              </a:buClr>
              <a:buSzPts val="3600"/>
              <a:buNone/>
              <a:defRPr sz="3600">
                <a:solidFill>
                  <a:srgbClr val="003190"/>
                </a:solidFill>
              </a:defRPr>
            </a:lvl2pPr>
            <a:lvl3pPr lvl="2" rtl="0">
              <a:spcBef>
                <a:spcPts val="0"/>
              </a:spcBef>
              <a:spcAft>
                <a:spcPts val="0"/>
              </a:spcAft>
              <a:buClr>
                <a:srgbClr val="003190"/>
              </a:buClr>
              <a:buSzPts val="3600"/>
              <a:buNone/>
              <a:defRPr sz="3600">
                <a:solidFill>
                  <a:srgbClr val="003190"/>
                </a:solidFill>
              </a:defRPr>
            </a:lvl3pPr>
            <a:lvl4pPr lvl="3" rtl="0">
              <a:spcBef>
                <a:spcPts val="0"/>
              </a:spcBef>
              <a:spcAft>
                <a:spcPts val="0"/>
              </a:spcAft>
              <a:buClr>
                <a:srgbClr val="003190"/>
              </a:buClr>
              <a:buSzPts val="3600"/>
              <a:buNone/>
              <a:defRPr sz="3600">
                <a:solidFill>
                  <a:srgbClr val="003190"/>
                </a:solidFill>
              </a:defRPr>
            </a:lvl4pPr>
            <a:lvl5pPr lvl="4" rtl="0">
              <a:spcBef>
                <a:spcPts val="0"/>
              </a:spcBef>
              <a:spcAft>
                <a:spcPts val="0"/>
              </a:spcAft>
              <a:buClr>
                <a:srgbClr val="003190"/>
              </a:buClr>
              <a:buSzPts val="3600"/>
              <a:buNone/>
              <a:defRPr sz="3600">
                <a:solidFill>
                  <a:srgbClr val="003190"/>
                </a:solidFill>
              </a:defRPr>
            </a:lvl5pPr>
            <a:lvl6pPr lvl="5" rtl="0">
              <a:spcBef>
                <a:spcPts val="0"/>
              </a:spcBef>
              <a:spcAft>
                <a:spcPts val="0"/>
              </a:spcAft>
              <a:buClr>
                <a:srgbClr val="003190"/>
              </a:buClr>
              <a:buSzPts val="3600"/>
              <a:buNone/>
              <a:defRPr sz="3600">
                <a:solidFill>
                  <a:srgbClr val="003190"/>
                </a:solidFill>
              </a:defRPr>
            </a:lvl6pPr>
            <a:lvl7pPr lvl="6" rtl="0">
              <a:spcBef>
                <a:spcPts val="0"/>
              </a:spcBef>
              <a:spcAft>
                <a:spcPts val="0"/>
              </a:spcAft>
              <a:buClr>
                <a:srgbClr val="003190"/>
              </a:buClr>
              <a:buSzPts val="3600"/>
              <a:buNone/>
              <a:defRPr sz="3600">
                <a:solidFill>
                  <a:srgbClr val="003190"/>
                </a:solidFill>
              </a:defRPr>
            </a:lvl7pPr>
            <a:lvl8pPr lvl="7" rtl="0">
              <a:spcBef>
                <a:spcPts val="0"/>
              </a:spcBef>
              <a:spcAft>
                <a:spcPts val="0"/>
              </a:spcAft>
              <a:buClr>
                <a:srgbClr val="003190"/>
              </a:buClr>
              <a:buSzPts val="3600"/>
              <a:buNone/>
              <a:defRPr sz="3600">
                <a:solidFill>
                  <a:srgbClr val="003190"/>
                </a:solidFill>
              </a:defRPr>
            </a:lvl8pPr>
            <a:lvl9pPr lvl="8" rtl="0">
              <a:spcBef>
                <a:spcPts val="0"/>
              </a:spcBef>
              <a:spcAft>
                <a:spcPts val="0"/>
              </a:spcAft>
              <a:buClr>
                <a:srgbClr val="003190"/>
              </a:buClr>
              <a:buSzPts val="3600"/>
              <a:buNone/>
              <a:defRPr sz="3600">
                <a:solidFill>
                  <a:srgbClr val="00319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Merriweather Sans"/>
              <a:buNone/>
              <a:defRPr b="1" sz="2800">
                <a:solidFill>
                  <a:schemeClr val="dk1"/>
                </a:solidFill>
                <a:latin typeface="Merriweather Sans"/>
                <a:ea typeface="Merriweather Sans"/>
                <a:cs typeface="Merriweather Sans"/>
                <a:sym typeface="Merriweather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jpg"/><Relationship Id="rId10" Type="http://schemas.openxmlformats.org/officeDocument/2006/relationships/image" Target="../media/image22.jpg"/><Relationship Id="rId9" Type="http://schemas.openxmlformats.org/officeDocument/2006/relationships/image" Target="../media/image18.png"/><Relationship Id="rId5" Type="http://schemas.openxmlformats.org/officeDocument/2006/relationships/image" Target="../media/image29.png"/><Relationship Id="rId6" Type="http://schemas.openxmlformats.org/officeDocument/2006/relationships/image" Target="../media/image3.png"/><Relationship Id="rId7" Type="http://schemas.openxmlformats.org/officeDocument/2006/relationships/image" Target="../media/image7.jp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docs.python.org/3/library/venv.html" TargetMode="Externa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5.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137" name="Shape 137"/>
        <p:cNvGrpSpPr/>
        <p:nvPr/>
      </p:nvGrpSpPr>
      <p:grpSpPr>
        <a:xfrm>
          <a:off x="0" y="0"/>
          <a:ext cx="0" cy="0"/>
          <a:chOff x="0" y="0"/>
          <a:chExt cx="0" cy="0"/>
        </a:xfrm>
      </p:grpSpPr>
      <p:sp>
        <p:nvSpPr>
          <p:cNvPr id="138" name="Google Shape;138;p13"/>
          <p:cNvSpPr txBox="1"/>
          <p:nvPr>
            <p:ph type="title"/>
          </p:nvPr>
        </p:nvSpPr>
        <p:spPr>
          <a:xfrm>
            <a:off x="594000" y="1598400"/>
            <a:ext cx="5439600" cy="1947600"/>
          </a:xfrm>
          <a:prstGeom prst="rect">
            <a:avLst/>
          </a:prstGeom>
        </p:spPr>
        <p:txBody>
          <a:bodyPr anchorCtr="0" anchor="ctr" bIns="91425" lIns="91425" spcFirstLastPara="1" rIns="91425" wrap="square" tIns="91425">
            <a:normAutofit/>
          </a:bodyPr>
          <a:lstStyle/>
          <a:p>
            <a:pPr indent="0" lvl="0" marL="0" rtl="0" algn="l">
              <a:lnSpc>
                <a:spcPct val="80000"/>
              </a:lnSpc>
              <a:spcBef>
                <a:spcPts val="0"/>
              </a:spcBef>
              <a:spcAft>
                <a:spcPts val="0"/>
              </a:spcAft>
              <a:buNone/>
            </a:pPr>
            <a:r>
              <a:rPr lang="en-GB" sz="7200">
                <a:latin typeface="Poppins"/>
                <a:ea typeface="Poppins"/>
                <a:cs typeface="Poppins"/>
                <a:sym typeface="Poppins"/>
              </a:rPr>
              <a:t>PYTHON</a:t>
            </a:r>
            <a:endParaRPr>
              <a:latin typeface="Poppins"/>
              <a:ea typeface="Poppins"/>
              <a:cs typeface="Poppins"/>
              <a:sym typeface="Poppins"/>
            </a:endParaRPr>
          </a:p>
        </p:txBody>
      </p:sp>
      <p:sp>
        <p:nvSpPr>
          <p:cNvPr id="139" name="Google Shape;139;p13"/>
          <p:cNvSpPr txBox="1"/>
          <p:nvPr/>
        </p:nvSpPr>
        <p:spPr>
          <a:xfrm>
            <a:off x="635500" y="3155000"/>
            <a:ext cx="3878400" cy="2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Comfortaa"/>
                <a:ea typeface="Comfortaa"/>
                <a:cs typeface="Comfortaa"/>
                <a:sym typeface="Comfortaa"/>
              </a:rPr>
              <a:t>UpSkill Program</a:t>
            </a:r>
            <a:endParaRPr b="1" sz="1800">
              <a:solidFill>
                <a:schemeClr val="lt1"/>
              </a:solidFill>
              <a:latin typeface="Comfortaa"/>
              <a:ea typeface="Comfortaa"/>
              <a:cs typeface="Comfortaa"/>
              <a:sym typeface="Comfortaa"/>
            </a:endParaRPr>
          </a:p>
        </p:txBody>
      </p:sp>
      <p:sp>
        <p:nvSpPr>
          <p:cNvPr id="140" name="Google Shape;140;p13"/>
          <p:cNvSpPr txBox="1"/>
          <p:nvPr/>
        </p:nvSpPr>
        <p:spPr>
          <a:xfrm>
            <a:off x="6204150" y="4382625"/>
            <a:ext cx="2838600" cy="2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Poppins Medium"/>
                <a:ea typeface="Poppins Medium"/>
                <a:cs typeface="Poppins Medium"/>
                <a:sym typeface="Poppins Medium"/>
              </a:rPr>
              <a:t>Instructor : Sujan Sharma</a:t>
            </a:r>
            <a:endParaRPr>
              <a:solidFill>
                <a:schemeClr val="lt1"/>
              </a:solidFill>
              <a:latin typeface="Poppins Medium"/>
              <a:ea typeface="Poppins Medium"/>
              <a:cs typeface="Poppins Medium"/>
              <a:sym typeface="Poppins Medium"/>
            </a:endParaRPr>
          </a:p>
        </p:txBody>
      </p:sp>
      <p:sp>
        <p:nvSpPr>
          <p:cNvPr id="141" name="Google Shape;141;p13"/>
          <p:cNvSpPr txBox="1"/>
          <p:nvPr/>
        </p:nvSpPr>
        <p:spPr>
          <a:xfrm>
            <a:off x="6204150" y="4606975"/>
            <a:ext cx="2838600" cy="2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Poppins Medium"/>
                <a:ea typeface="Poppins Medium"/>
                <a:cs typeface="Poppins Medium"/>
                <a:sym typeface="Poppins Medium"/>
              </a:rPr>
              <a:t>ML Engineer, Fusemachines Inc.</a:t>
            </a:r>
            <a:endParaRPr sz="800">
              <a:solidFill>
                <a:schemeClr val="lt1"/>
              </a:solidFill>
              <a:latin typeface="Poppins Medium"/>
              <a:ea typeface="Poppins Medium"/>
              <a:cs typeface="Poppins Medium"/>
              <a:sym typeface="Poppins Medium"/>
            </a:endParaRPr>
          </a:p>
        </p:txBody>
      </p:sp>
      <p:sp>
        <p:nvSpPr>
          <p:cNvPr id="142" name="Google Shape;142;p13"/>
          <p:cNvSpPr txBox="1"/>
          <p:nvPr/>
        </p:nvSpPr>
        <p:spPr>
          <a:xfrm>
            <a:off x="6204150" y="4817475"/>
            <a:ext cx="2838600" cy="1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Poppins Medium"/>
                <a:ea typeface="Poppins Medium"/>
                <a:cs typeface="Poppins Medium"/>
                <a:sym typeface="Poppins Medium"/>
              </a:rPr>
              <a:t>Visiting Faculty </a:t>
            </a:r>
            <a:r>
              <a:rPr lang="en-GB" sz="800">
                <a:solidFill>
                  <a:schemeClr val="lt1"/>
                </a:solidFill>
                <a:latin typeface="Poppins Medium"/>
                <a:ea typeface="Poppins Medium"/>
                <a:cs typeface="Poppins Medium"/>
                <a:sym typeface="Poppins Medium"/>
              </a:rPr>
              <a:t>Lecturer</a:t>
            </a:r>
            <a:r>
              <a:rPr lang="en-GB" sz="800">
                <a:solidFill>
                  <a:schemeClr val="lt1"/>
                </a:solidFill>
                <a:latin typeface="Poppins Medium"/>
                <a:ea typeface="Poppins Medium"/>
                <a:cs typeface="Poppins Medium"/>
                <a:sym typeface="Poppins Medium"/>
              </a:rPr>
              <a:t>, Vedas </a:t>
            </a:r>
            <a:r>
              <a:rPr lang="en-GB" sz="800">
                <a:solidFill>
                  <a:schemeClr val="lt1"/>
                </a:solidFill>
                <a:latin typeface="Poppins Medium"/>
                <a:ea typeface="Poppins Medium"/>
                <a:cs typeface="Poppins Medium"/>
                <a:sym typeface="Poppins Medium"/>
              </a:rPr>
              <a:t>College</a:t>
            </a:r>
            <a:endParaRPr sz="800">
              <a:solidFill>
                <a:schemeClr val="lt1"/>
              </a:solidFill>
              <a:latin typeface="Poppins Medium"/>
              <a:ea typeface="Poppins Medium"/>
              <a:cs typeface="Poppins Medium"/>
              <a:sym typeface="Poppins Medium"/>
            </a:endParaRPr>
          </a:p>
        </p:txBody>
      </p:sp>
      <p:sp>
        <p:nvSpPr>
          <p:cNvPr id="143" name="Google Shape;143;p13"/>
          <p:cNvSpPr txBox="1"/>
          <p:nvPr/>
        </p:nvSpPr>
        <p:spPr>
          <a:xfrm>
            <a:off x="97750" y="4693875"/>
            <a:ext cx="2132700" cy="2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chemeClr val="accent1"/>
                </a:solidFill>
                <a:latin typeface="Comfortaa"/>
                <a:ea typeface="Comfortaa"/>
                <a:cs typeface="Comfortaa"/>
                <a:sym typeface="Comfortaa"/>
              </a:rPr>
              <a:t>Vedas</a:t>
            </a:r>
            <a:r>
              <a:rPr b="1" lang="en-GB" sz="1200">
                <a:solidFill>
                  <a:schemeClr val="lt1"/>
                </a:solidFill>
                <a:latin typeface="Comfortaa"/>
                <a:ea typeface="Comfortaa"/>
                <a:cs typeface="Comfortaa"/>
                <a:sym typeface="Comfortaa"/>
              </a:rPr>
              <a:t> </a:t>
            </a:r>
            <a:r>
              <a:rPr b="1" lang="en-GB" sz="1200">
                <a:solidFill>
                  <a:srgbClr val="FF0000"/>
                </a:solidFill>
                <a:latin typeface="Comfortaa"/>
                <a:ea typeface="Comfortaa"/>
                <a:cs typeface="Comfortaa"/>
                <a:sym typeface="Comfortaa"/>
              </a:rPr>
              <a:t>College</a:t>
            </a:r>
            <a:endParaRPr b="1" sz="1200">
              <a:solidFill>
                <a:srgbClr val="FF0000"/>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Applications of Python Programming</a:t>
            </a:r>
            <a:endParaRPr b="0" sz="2000">
              <a:solidFill>
                <a:schemeClr val="lt1"/>
              </a:solidFill>
              <a:latin typeface="Poppins SemiBold"/>
              <a:ea typeface="Poppins SemiBold"/>
              <a:cs typeface="Poppins SemiBold"/>
              <a:sym typeface="Poppins SemiBold"/>
            </a:endParaRPr>
          </a:p>
        </p:txBody>
      </p:sp>
      <p:sp>
        <p:nvSpPr>
          <p:cNvPr id="232" name="Google Shape;232;p22"/>
          <p:cNvSpPr txBox="1"/>
          <p:nvPr/>
        </p:nvSpPr>
        <p:spPr>
          <a:xfrm>
            <a:off x="280675" y="1234850"/>
            <a:ext cx="54732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Web Development</a:t>
            </a:r>
            <a:endParaRPr sz="1800">
              <a:solidFill>
                <a:schemeClr val="dk1"/>
              </a:solidFill>
              <a:latin typeface="Poppins"/>
              <a:ea typeface="Poppins"/>
              <a:cs typeface="Poppins"/>
              <a:sym typeface="Poppins"/>
            </a:endParaRPr>
          </a:p>
        </p:txBody>
      </p:sp>
      <p:sp>
        <p:nvSpPr>
          <p:cNvPr id="233" name="Google Shape;233;p22"/>
          <p:cNvSpPr txBox="1"/>
          <p:nvPr/>
        </p:nvSpPr>
        <p:spPr>
          <a:xfrm>
            <a:off x="280675" y="1808625"/>
            <a:ext cx="54732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 Machine Learning &amp; Artificial Intelligence</a:t>
            </a:r>
            <a:endParaRPr sz="1800">
              <a:solidFill>
                <a:schemeClr val="dk1"/>
              </a:solidFill>
              <a:latin typeface="Poppins"/>
              <a:ea typeface="Poppins"/>
              <a:cs typeface="Poppins"/>
              <a:sym typeface="Poppins"/>
            </a:endParaRPr>
          </a:p>
        </p:txBody>
      </p:sp>
      <p:sp>
        <p:nvSpPr>
          <p:cNvPr id="234" name="Google Shape;234;p22"/>
          <p:cNvSpPr txBox="1"/>
          <p:nvPr/>
        </p:nvSpPr>
        <p:spPr>
          <a:xfrm>
            <a:off x="280675" y="2382400"/>
            <a:ext cx="54732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Data Science and Analytics</a:t>
            </a:r>
            <a:endParaRPr sz="1800">
              <a:solidFill>
                <a:schemeClr val="dk1"/>
              </a:solidFill>
              <a:latin typeface="Poppins"/>
              <a:ea typeface="Poppins"/>
              <a:cs typeface="Poppins"/>
              <a:sym typeface="Poppins"/>
            </a:endParaRPr>
          </a:p>
        </p:txBody>
      </p:sp>
      <p:sp>
        <p:nvSpPr>
          <p:cNvPr id="235" name="Google Shape;235;p22"/>
          <p:cNvSpPr txBox="1"/>
          <p:nvPr/>
        </p:nvSpPr>
        <p:spPr>
          <a:xfrm>
            <a:off x="280675" y="2956175"/>
            <a:ext cx="54732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Automation/Scripting</a:t>
            </a:r>
            <a:endParaRPr sz="1800">
              <a:solidFill>
                <a:schemeClr val="dk1"/>
              </a:solidFill>
              <a:latin typeface="Poppins"/>
              <a:ea typeface="Poppins"/>
              <a:cs typeface="Poppins"/>
              <a:sym typeface="Poppins"/>
            </a:endParaRPr>
          </a:p>
        </p:txBody>
      </p:sp>
      <p:sp>
        <p:nvSpPr>
          <p:cNvPr id="236" name="Google Shape;236;p22"/>
          <p:cNvSpPr txBox="1"/>
          <p:nvPr/>
        </p:nvSpPr>
        <p:spPr>
          <a:xfrm>
            <a:off x="280675" y="3529950"/>
            <a:ext cx="54732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IoT and Embedded Systems</a:t>
            </a:r>
            <a:endParaRPr sz="1800">
              <a:solidFill>
                <a:schemeClr val="dk1"/>
              </a:solidFill>
              <a:latin typeface="Poppins"/>
              <a:ea typeface="Poppins"/>
              <a:cs typeface="Poppins"/>
              <a:sym typeface="Poppins"/>
            </a:endParaRPr>
          </a:p>
        </p:txBody>
      </p:sp>
      <p:sp>
        <p:nvSpPr>
          <p:cNvPr id="237" name="Google Shape;237;p22"/>
          <p:cNvSpPr txBox="1"/>
          <p:nvPr/>
        </p:nvSpPr>
        <p:spPr>
          <a:xfrm>
            <a:off x="280675" y="4103725"/>
            <a:ext cx="54732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Game Development, Cybersecurity etc.</a:t>
            </a:r>
            <a:endParaRPr sz="1800">
              <a:solidFill>
                <a:schemeClr val="dk1"/>
              </a:solidFill>
              <a:latin typeface="Poppins"/>
              <a:ea typeface="Poppins"/>
              <a:cs typeface="Poppins"/>
              <a:sym typeface="Poppins"/>
            </a:endParaRPr>
          </a:p>
        </p:txBody>
      </p:sp>
      <p:pic>
        <p:nvPicPr>
          <p:cNvPr descr="File:Django logo.svg - Wikipedia" id="238" name="Google Shape;238;p22"/>
          <p:cNvPicPr preferRelativeResize="0"/>
          <p:nvPr/>
        </p:nvPicPr>
        <p:blipFill>
          <a:blip r:embed="rId3">
            <a:alphaModFix/>
          </a:blip>
          <a:stretch>
            <a:fillRect/>
          </a:stretch>
        </p:blipFill>
        <p:spPr>
          <a:xfrm>
            <a:off x="5971650" y="979476"/>
            <a:ext cx="1155924" cy="399600"/>
          </a:xfrm>
          <a:prstGeom prst="rect">
            <a:avLst/>
          </a:prstGeom>
          <a:noFill/>
          <a:ln>
            <a:noFill/>
          </a:ln>
        </p:spPr>
      </p:pic>
      <p:pic>
        <p:nvPicPr>
          <p:cNvPr descr="Artificial Intelligence &amp; AI &amp; Machine Learning | PLEASE CRE… | Flickr" id="239" name="Google Shape;239;p22"/>
          <p:cNvPicPr preferRelativeResize="0"/>
          <p:nvPr/>
        </p:nvPicPr>
        <p:blipFill>
          <a:blip r:embed="rId4">
            <a:alphaModFix/>
          </a:blip>
          <a:stretch>
            <a:fillRect/>
          </a:stretch>
        </p:blipFill>
        <p:spPr>
          <a:xfrm>
            <a:off x="7971925" y="3529948"/>
            <a:ext cx="799319" cy="639299"/>
          </a:xfrm>
          <a:prstGeom prst="rect">
            <a:avLst/>
          </a:prstGeom>
          <a:noFill/>
          <a:ln>
            <a:noFill/>
          </a:ln>
        </p:spPr>
      </p:pic>
      <p:pic>
        <p:nvPicPr>
          <p:cNvPr descr="File:FastAPI logo.svg - Wikimedia Commons" id="240" name="Google Shape;240;p22"/>
          <p:cNvPicPr preferRelativeResize="0"/>
          <p:nvPr/>
        </p:nvPicPr>
        <p:blipFill>
          <a:blip r:embed="rId5">
            <a:alphaModFix/>
          </a:blip>
          <a:stretch>
            <a:fillRect/>
          </a:stretch>
        </p:blipFill>
        <p:spPr>
          <a:xfrm>
            <a:off x="7275275" y="1445002"/>
            <a:ext cx="1541202" cy="284450"/>
          </a:xfrm>
          <a:prstGeom prst="rect">
            <a:avLst/>
          </a:prstGeom>
          <a:noFill/>
          <a:ln>
            <a:noFill/>
          </a:ln>
        </p:spPr>
      </p:pic>
      <p:pic>
        <p:nvPicPr>
          <p:cNvPr descr="File:Raspberry Pi OS Logo.png - Wikipedia" id="241" name="Google Shape;241;p22"/>
          <p:cNvPicPr preferRelativeResize="0"/>
          <p:nvPr/>
        </p:nvPicPr>
        <p:blipFill>
          <a:blip r:embed="rId6">
            <a:alphaModFix/>
          </a:blip>
          <a:stretch>
            <a:fillRect/>
          </a:stretch>
        </p:blipFill>
        <p:spPr>
          <a:xfrm>
            <a:off x="6126738" y="3432638"/>
            <a:ext cx="1472325" cy="490775"/>
          </a:xfrm>
          <a:prstGeom prst="rect">
            <a:avLst/>
          </a:prstGeom>
          <a:noFill/>
          <a:ln>
            <a:noFill/>
          </a:ln>
        </p:spPr>
      </p:pic>
      <p:pic>
        <p:nvPicPr>
          <p:cNvPr descr="File:Embedded World 2014 Windows Embedded Industrial PC.jpg ..." id="242" name="Google Shape;242;p22"/>
          <p:cNvPicPr preferRelativeResize="0"/>
          <p:nvPr/>
        </p:nvPicPr>
        <p:blipFill>
          <a:blip r:embed="rId7">
            <a:alphaModFix/>
          </a:blip>
          <a:stretch>
            <a:fillRect/>
          </a:stretch>
        </p:blipFill>
        <p:spPr>
          <a:xfrm>
            <a:off x="6242975" y="4143958"/>
            <a:ext cx="1541199" cy="678791"/>
          </a:xfrm>
          <a:prstGeom prst="rect">
            <a:avLst/>
          </a:prstGeom>
          <a:noFill/>
          <a:ln>
            <a:noFill/>
          </a:ln>
        </p:spPr>
      </p:pic>
      <p:pic>
        <p:nvPicPr>
          <p:cNvPr descr="File:Tensorflow logo.svg - Wikimedia Commons" id="243" name="Google Shape;243;p22"/>
          <p:cNvPicPr preferRelativeResize="0"/>
          <p:nvPr/>
        </p:nvPicPr>
        <p:blipFill>
          <a:blip r:embed="rId8">
            <a:alphaModFix/>
          </a:blip>
          <a:stretch>
            <a:fillRect/>
          </a:stretch>
        </p:blipFill>
        <p:spPr>
          <a:xfrm>
            <a:off x="8106507" y="2582188"/>
            <a:ext cx="664749" cy="711301"/>
          </a:xfrm>
          <a:prstGeom prst="rect">
            <a:avLst/>
          </a:prstGeom>
          <a:noFill/>
          <a:ln>
            <a:noFill/>
          </a:ln>
        </p:spPr>
      </p:pic>
      <p:pic>
        <p:nvPicPr>
          <p:cNvPr descr="File:Pandas logo.png - Wikimedia Commons" id="244" name="Google Shape;244;p22"/>
          <p:cNvPicPr preferRelativeResize="0"/>
          <p:nvPr/>
        </p:nvPicPr>
        <p:blipFill>
          <a:blip r:embed="rId9">
            <a:alphaModFix/>
          </a:blip>
          <a:stretch>
            <a:fillRect/>
          </a:stretch>
        </p:blipFill>
        <p:spPr>
          <a:xfrm>
            <a:off x="6480225" y="1958195"/>
            <a:ext cx="1860225" cy="387547"/>
          </a:xfrm>
          <a:prstGeom prst="rect">
            <a:avLst/>
          </a:prstGeom>
          <a:noFill/>
          <a:ln>
            <a:noFill/>
          </a:ln>
        </p:spPr>
      </p:pic>
      <p:pic>
        <p:nvPicPr>
          <p:cNvPr descr="Free Images : chatGPT, ai, gesture, font, t shirt, electric blue ..." id="245" name="Google Shape;245;p22"/>
          <p:cNvPicPr preferRelativeResize="0"/>
          <p:nvPr/>
        </p:nvPicPr>
        <p:blipFill>
          <a:blip r:embed="rId10">
            <a:alphaModFix/>
          </a:blip>
          <a:stretch>
            <a:fillRect/>
          </a:stretch>
        </p:blipFill>
        <p:spPr>
          <a:xfrm>
            <a:off x="6092300" y="2455737"/>
            <a:ext cx="1541202" cy="866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3"/>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Hello world !</a:t>
            </a:r>
            <a:endParaRPr b="0" sz="2000">
              <a:solidFill>
                <a:schemeClr val="lt1"/>
              </a:solidFill>
              <a:latin typeface="Poppins SemiBold"/>
              <a:ea typeface="Poppins SemiBold"/>
              <a:cs typeface="Poppins SemiBold"/>
              <a:sym typeface="Poppins SemiBold"/>
            </a:endParaRPr>
          </a:p>
        </p:txBody>
      </p:sp>
      <p:sp>
        <p:nvSpPr>
          <p:cNvPr id="251" name="Google Shape;251;p23"/>
          <p:cNvSpPr txBox="1"/>
          <p:nvPr/>
        </p:nvSpPr>
        <p:spPr>
          <a:xfrm>
            <a:off x="312375" y="1899325"/>
            <a:ext cx="2433600" cy="30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52" name="Google Shape;252;p23"/>
          <p:cNvSpPr txBox="1"/>
          <p:nvPr/>
        </p:nvSpPr>
        <p:spPr>
          <a:xfrm>
            <a:off x="428450" y="2426175"/>
            <a:ext cx="2433600" cy="206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chemeClr val="dk1"/>
                </a:solidFill>
                <a:latin typeface="Poppins"/>
                <a:ea typeface="Poppins"/>
                <a:cs typeface="Poppins"/>
                <a:sym typeface="Poppins"/>
              </a:rPr>
              <a:t>#include &lt;stdio.h&gt;</a:t>
            </a:r>
            <a:endParaRPr sz="13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3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GB" sz="1300">
                <a:solidFill>
                  <a:schemeClr val="dk1"/>
                </a:solidFill>
                <a:latin typeface="Poppins"/>
                <a:ea typeface="Poppins"/>
                <a:cs typeface="Poppins"/>
                <a:sym typeface="Poppins"/>
              </a:rPr>
              <a:t>int main() {</a:t>
            </a:r>
            <a:endParaRPr sz="13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GB" sz="1300">
                <a:solidFill>
                  <a:schemeClr val="dk1"/>
                </a:solidFill>
                <a:latin typeface="Poppins"/>
                <a:ea typeface="Poppins"/>
                <a:cs typeface="Poppins"/>
                <a:sym typeface="Poppins"/>
              </a:rPr>
              <a:t>    printf("Hello, World!\n");</a:t>
            </a:r>
            <a:endParaRPr sz="13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GB" sz="1300">
                <a:solidFill>
                  <a:schemeClr val="dk1"/>
                </a:solidFill>
                <a:latin typeface="Poppins"/>
                <a:ea typeface="Poppins"/>
                <a:cs typeface="Poppins"/>
                <a:sym typeface="Poppins"/>
              </a:rPr>
              <a:t>    return 0;</a:t>
            </a:r>
            <a:endParaRPr sz="1300">
              <a:solidFill>
                <a:schemeClr val="dk1"/>
              </a:solidFill>
              <a:latin typeface="Poppins"/>
              <a:ea typeface="Poppins"/>
              <a:cs typeface="Poppins"/>
              <a:sym typeface="Poppins"/>
            </a:endParaRPr>
          </a:p>
          <a:p>
            <a:pPr indent="0" lvl="0" marL="0" rtl="0" algn="l">
              <a:spcBef>
                <a:spcPts val="0"/>
              </a:spcBef>
              <a:spcAft>
                <a:spcPts val="0"/>
              </a:spcAft>
              <a:buNone/>
            </a:pPr>
            <a:r>
              <a:rPr lang="en-GB" sz="1300">
                <a:solidFill>
                  <a:schemeClr val="dk1"/>
                </a:solidFill>
                <a:latin typeface="Poppins"/>
                <a:ea typeface="Poppins"/>
                <a:cs typeface="Poppins"/>
                <a:sym typeface="Poppins"/>
              </a:rPr>
              <a:t>}</a:t>
            </a:r>
            <a:endParaRPr sz="1300">
              <a:solidFill>
                <a:schemeClr val="dk1"/>
              </a:solidFill>
              <a:latin typeface="Poppins"/>
              <a:ea typeface="Poppins"/>
              <a:cs typeface="Poppins"/>
              <a:sym typeface="Poppins"/>
            </a:endParaRPr>
          </a:p>
        </p:txBody>
      </p:sp>
      <p:sp>
        <p:nvSpPr>
          <p:cNvPr id="253" name="Google Shape;253;p23"/>
          <p:cNvSpPr txBox="1"/>
          <p:nvPr/>
        </p:nvSpPr>
        <p:spPr>
          <a:xfrm>
            <a:off x="3355200" y="2436925"/>
            <a:ext cx="2433600" cy="206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Poppins"/>
                <a:ea typeface="Poppins"/>
                <a:cs typeface="Poppins"/>
                <a:sym typeface="Poppins"/>
              </a:rPr>
              <a:t>print("Hello, World!")</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254" name="Google Shape;254;p23"/>
          <p:cNvSpPr txBox="1"/>
          <p:nvPr/>
        </p:nvSpPr>
        <p:spPr>
          <a:xfrm>
            <a:off x="6281950" y="2436925"/>
            <a:ext cx="2433600" cy="20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solidFill>
                  <a:schemeClr val="dk1"/>
                </a:solidFill>
                <a:latin typeface="Poppins"/>
                <a:ea typeface="Poppins"/>
                <a:cs typeface="Poppins"/>
                <a:sym typeface="Poppins"/>
              </a:rPr>
              <a:t>public class HelloWorld {</a:t>
            </a:r>
            <a:endParaRPr sz="10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GB" sz="1000">
                <a:solidFill>
                  <a:schemeClr val="dk1"/>
                </a:solidFill>
                <a:latin typeface="Poppins"/>
                <a:ea typeface="Poppins"/>
                <a:cs typeface="Poppins"/>
                <a:sym typeface="Poppins"/>
              </a:rPr>
              <a:t>    public static void main(String[]</a:t>
            </a:r>
            <a:br>
              <a:rPr lang="en-GB" sz="1000">
                <a:solidFill>
                  <a:schemeClr val="dk1"/>
                </a:solidFill>
                <a:latin typeface="Poppins"/>
                <a:ea typeface="Poppins"/>
                <a:cs typeface="Poppins"/>
                <a:sym typeface="Poppins"/>
              </a:rPr>
            </a:br>
            <a:r>
              <a:rPr lang="en-GB" sz="1000">
                <a:solidFill>
                  <a:schemeClr val="dk1"/>
                </a:solidFill>
                <a:latin typeface="Poppins"/>
                <a:ea typeface="Poppins"/>
                <a:cs typeface="Poppins"/>
                <a:sym typeface="Poppins"/>
              </a:rPr>
              <a:t>	args) </a:t>
            </a:r>
            <a:br>
              <a:rPr lang="en-GB" sz="1000">
                <a:solidFill>
                  <a:schemeClr val="dk1"/>
                </a:solidFill>
                <a:latin typeface="Poppins"/>
                <a:ea typeface="Poppins"/>
                <a:cs typeface="Poppins"/>
                <a:sym typeface="Poppins"/>
              </a:rPr>
            </a:br>
            <a:r>
              <a:rPr lang="en-GB" sz="1000">
                <a:solidFill>
                  <a:schemeClr val="dk1"/>
                </a:solidFill>
                <a:latin typeface="Poppins"/>
                <a:ea typeface="Poppins"/>
                <a:cs typeface="Poppins"/>
                <a:sym typeface="Poppins"/>
              </a:rPr>
              <a:t>    {</a:t>
            </a:r>
            <a:endParaRPr sz="10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GB" sz="1000">
                <a:solidFill>
                  <a:schemeClr val="dk1"/>
                </a:solidFill>
                <a:latin typeface="Poppins"/>
                <a:ea typeface="Poppins"/>
                <a:cs typeface="Poppins"/>
                <a:sym typeface="Poppins"/>
              </a:rPr>
              <a:t>        System.out.println("Hello, </a:t>
            </a:r>
            <a:br>
              <a:rPr lang="en-GB" sz="1000">
                <a:solidFill>
                  <a:schemeClr val="dk1"/>
                </a:solidFill>
                <a:latin typeface="Poppins"/>
                <a:ea typeface="Poppins"/>
                <a:cs typeface="Poppins"/>
                <a:sym typeface="Poppins"/>
              </a:rPr>
            </a:br>
            <a:r>
              <a:rPr lang="en-GB" sz="1000">
                <a:solidFill>
                  <a:schemeClr val="dk1"/>
                </a:solidFill>
                <a:latin typeface="Poppins"/>
                <a:ea typeface="Poppins"/>
                <a:cs typeface="Poppins"/>
                <a:sym typeface="Poppins"/>
              </a:rPr>
              <a:t>	World!");</a:t>
            </a:r>
            <a:endParaRPr sz="10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GB" sz="1000">
                <a:solidFill>
                  <a:schemeClr val="dk1"/>
                </a:solidFill>
                <a:latin typeface="Poppins"/>
                <a:ea typeface="Poppins"/>
                <a:cs typeface="Poppins"/>
                <a:sym typeface="Poppins"/>
              </a:rPr>
              <a:t>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GB" sz="1000">
                <a:solidFill>
                  <a:schemeClr val="dk1"/>
                </a:solidFill>
                <a:latin typeface="Poppins"/>
                <a:ea typeface="Poppins"/>
                <a:cs typeface="Poppins"/>
                <a:sym typeface="Poppins"/>
              </a:rPr>
              <a:t>}</a:t>
            </a:r>
            <a:endParaRPr sz="1000">
              <a:solidFill>
                <a:schemeClr val="dk1"/>
              </a:solidFill>
              <a:latin typeface="Poppins"/>
              <a:ea typeface="Poppins"/>
              <a:cs typeface="Poppins"/>
              <a:sym typeface="Poppins"/>
            </a:endParaRPr>
          </a:p>
        </p:txBody>
      </p:sp>
      <p:sp>
        <p:nvSpPr>
          <p:cNvPr id="255" name="Google Shape;255;p23"/>
          <p:cNvSpPr txBox="1"/>
          <p:nvPr/>
        </p:nvSpPr>
        <p:spPr>
          <a:xfrm>
            <a:off x="428450" y="1597825"/>
            <a:ext cx="2433600" cy="4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Poppins"/>
              <a:ea typeface="Poppins"/>
              <a:cs typeface="Poppins"/>
              <a:sym typeface="Poppins"/>
            </a:endParaRPr>
          </a:p>
        </p:txBody>
      </p:sp>
      <p:sp>
        <p:nvSpPr>
          <p:cNvPr id="256" name="Google Shape;256;p23"/>
          <p:cNvSpPr txBox="1"/>
          <p:nvPr/>
        </p:nvSpPr>
        <p:spPr>
          <a:xfrm>
            <a:off x="3355188" y="1597825"/>
            <a:ext cx="2433600" cy="4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Poppins"/>
              <a:ea typeface="Poppins"/>
              <a:cs typeface="Poppins"/>
              <a:sym typeface="Poppins"/>
            </a:endParaRPr>
          </a:p>
        </p:txBody>
      </p:sp>
      <p:sp>
        <p:nvSpPr>
          <p:cNvPr id="257" name="Google Shape;257;p23"/>
          <p:cNvSpPr txBox="1"/>
          <p:nvPr/>
        </p:nvSpPr>
        <p:spPr>
          <a:xfrm>
            <a:off x="6281938" y="1597825"/>
            <a:ext cx="2433600" cy="4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Poppins"/>
              <a:ea typeface="Poppins"/>
              <a:cs typeface="Poppins"/>
              <a:sym typeface="Poppins"/>
            </a:endParaRPr>
          </a:p>
        </p:txBody>
      </p:sp>
      <p:sp>
        <p:nvSpPr>
          <p:cNvPr id="258" name="Google Shape;258;p23"/>
          <p:cNvSpPr txBox="1"/>
          <p:nvPr/>
        </p:nvSpPr>
        <p:spPr>
          <a:xfrm>
            <a:off x="428475" y="1597975"/>
            <a:ext cx="24336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chemeClr val="lt1"/>
                </a:solidFill>
                <a:latin typeface="Poppins"/>
                <a:ea typeface="Poppins"/>
                <a:cs typeface="Poppins"/>
                <a:sym typeface="Poppins"/>
              </a:rPr>
              <a:t>C</a:t>
            </a:r>
            <a:r>
              <a:rPr lang="en-GB" sz="1800">
                <a:solidFill>
                  <a:schemeClr val="dk1"/>
                </a:solidFill>
                <a:latin typeface="Poppins"/>
                <a:ea typeface="Poppins"/>
                <a:cs typeface="Poppins"/>
                <a:sym typeface="Poppins"/>
              </a:rPr>
              <a:t>  </a:t>
            </a:r>
            <a:endParaRPr sz="1800">
              <a:solidFill>
                <a:schemeClr val="dk1"/>
              </a:solidFill>
              <a:latin typeface="Poppins"/>
              <a:ea typeface="Poppins"/>
              <a:cs typeface="Poppins"/>
              <a:sym typeface="Poppins"/>
            </a:endParaRPr>
          </a:p>
        </p:txBody>
      </p:sp>
      <p:sp>
        <p:nvSpPr>
          <p:cNvPr id="259" name="Google Shape;259;p23"/>
          <p:cNvSpPr txBox="1"/>
          <p:nvPr/>
        </p:nvSpPr>
        <p:spPr>
          <a:xfrm>
            <a:off x="3355213" y="1597825"/>
            <a:ext cx="24336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chemeClr val="lt1"/>
                </a:solidFill>
                <a:latin typeface="Poppins"/>
                <a:ea typeface="Poppins"/>
                <a:cs typeface="Poppins"/>
                <a:sym typeface="Poppins"/>
              </a:rPr>
              <a:t>Python</a:t>
            </a:r>
            <a:r>
              <a:rPr lang="en-GB" sz="1800">
                <a:solidFill>
                  <a:schemeClr val="dk1"/>
                </a:solidFill>
                <a:latin typeface="Poppins"/>
                <a:ea typeface="Poppins"/>
                <a:cs typeface="Poppins"/>
                <a:sym typeface="Poppins"/>
              </a:rPr>
              <a:t>  </a:t>
            </a:r>
            <a:endParaRPr sz="1800">
              <a:solidFill>
                <a:schemeClr val="dk1"/>
              </a:solidFill>
              <a:latin typeface="Poppins"/>
              <a:ea typeface="Poppins"/>
              <a:cs typeface="Poppins"/>
              <a:sym typeface="Poppins"/>
            </a:endParaRPr>
          </a:p>
        </p:txBody>
      </p:sp>
      <p:sp>
        <p:nvSpPr>
          <p:cNvPr id="260" name="Google Shape;260;p23"/>
          <p:cNvSpPr txBox="1"/>
          <p:nvPr/>
        </p:nvSpPr>
        <p:spPr>
          <a:xfrm>
            <a:off x="6281913" y="1597975"/>
            <a:ext cx="24336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chemeClr val="lt1"/>
                </a:solidFill>
                <a:latin typeface="Poppins"/>
                <a:ea typeface="Poppins"/>
                <a:cs typeface="Poppins"/>
                <a:sym typeface="Poppins"/>
              </a:rPr>
              <a:t>Java</a:t>
            </a:r>
            <a:r>
              <a:rPr lang="en-GB" sz="1800">
                <a:solidFill>
                  <a:schemeClr val="dk1"/>
                </a:solidFill>
                <a:latin typeface="Poppins"/>
                <a:ea typeface="Poppins"/>
                <a:cs typeface="Poppins"/>
                <a:sym typeface="Poppins"/>
              </a:rPr>
              <a:t>  </a:t>
            </a:r>
            <a:endParaRPr sz="1800">
              <a:solidFill>
                <a:schemeClr val="dk1"/>
              </a:solidFill>
              <a:latin typeface="Poppins"/>
              <a:ea typeface="Poppins"/>
              <a:cs typeface="Poppins"/>
              <a:sym typeface="Poppins"/>
            </a:endParaRPr>
          </a:p>
        </p:txBody>
      </p:sp>
      <p:sp>
        <p:nvSpPr>
          <p:cNvPr id="261" name="Google Shape;261;p23"/>
          <p:cNvSpPr txBox="1"/>
          <p:nvPr/>
        </p:nvSpPr>
        <p:spPr>
          <a:xfrm>
            <a:off x="1060675" y="879050"/>
            <a:ext cx="7104900" cy="297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1"/>
                </a:solidFill>
                <a:latin typeface="Poppins"/>
                <a:ea typeface="Poppins"/>
                <a:cs typeface="Poppins"/>
                <a:sym typeface="Poppins"/>
              </a:rPr>
              <a:t>Hello World Program in 3 Different Language.</a:t>
            </a:r>
            <a:endParaRPr sz="1800">
              <a:solidFill>
                <a:schemeClr val="dk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File:Visual Studio Code 1.35 icon.svg - Wikipedia" id="266" name="Google Shape;266;p24"/>
          <p:cNvPicPr preferRelativeResize="0"/>
          <p:nvPr/>
        </p:nvPicPr>
        <p:blipFill>
          <a:blip r:embed="rId3">
            <a:alphaModFix amt="32000"/>
          </a:blip>
          <a:stretch>
            <a:fillRect/>
          </a:stretch>
        </p:blipFill>
        <p:spPr>
          <a:xfrm>
            <a:off x="5213763" y="979501"/>
            <a:ext cx="1875599" cy="1875599"/>
          </a:xfrm>
          <a:prstGeom prst="rect">
            <a:avLst/>
          </a:prstGeom>
          <a:noFill/>
          <a:ln>
            <a:noFill/>
          </a:ln>
          <a:effectLst>
            <a:reflection blurRad="0" dir="5400000" dist="152400" endA="0" endPos="62000" fadeDir="5400012" kx="0" rotWithShape="0" algn="bl" stPos="0" sy="-100000" ky="0"/>
          </a:effectLst>
        </p:spPr>
      </p:pic>
      <p:pic>
        <p:nvPicPr>
          <p:cNvPr id="267" name="Google Shape;267;p24"/>
          <p:cNvPicPr preferRelativeResize="0"/>
          <p:nvPr>
            <p:ph idx="2" type="pic"/>
          </p:nvPr>
        </p:nvPicPr>
        <p:blipFill rotWithShape="1">
          <a:blip r:embed="rId4">
            <a:alphaModFix/>
          </a:blip>
          <a:srcRect b="0" l="22594" r="22589" t="0"/>
          <a:stretch/>
        </p:blipFill>
        <p:spPr>
          <a:xfrm>
            <a:off x="374400" y="360000"/>
            <a:ext cx="3636000" cy="4424400"/>
          </a:xfrm>
          <a:prstGeom prst="roundRect">
            <a:avLst>
              <a:gd fmla="val 16667" name="adj"/>
            </a:avLst>
          </a:prstGeom>
        </p:spPr>
      </p:pic>
      <p:sp>
        <p:nvSpPr>
          <p:cNvPr id="268" name="Google Shape;268;p24"/>
          <p:cNvSpPr txBox="1"/>
          <p:nvPr>
            <p:ph idx="1" type="body"/>
          </p:nvPr>
        </p:nvSpPr>
        <p:spPr>
          <a:xfrm>
            <a:off x="4235400" y="842400"/>
            <a:ext cx="3695400" cy="1547700"/>
          </a:xfrm>
          <a:prstGeom prst="rect">
            <a:avLst/>
          </a:prstGeom>
        </p:spPr>
        <p:txBody>
          <a:bodyPr anchorCtr="0" anchor="ctr" bIns="91425" lIns="91425" spcFirstLastPara="1" rIns="91425" wrap="square" tIns="91425">
            <a:noAutofit/>
          </a:bodyPr>
          <a:lstStyle/>
          <a:p>
            <a:pPr indent="0" lvl="0" marL="0" rtl="0" algn="l">
              <a:spcBef>
                <a:spcPts val="1200"/>
              </a:spcBef>
              <a:spcAft>
                <a:spcPts val="1200"/>
              </a:spcAft>
              <a:buNone/>
            </a:pPr>
            <a:r>
              <a:rPr lang="en-GB" sz="1200">
                <a:solidFill>
                  <a:srgbClr val="355EB2"/>
                </a:solidFill>
                <a:latin typeface="Poppins Medium"/>
                <a:ea typeface="Poppins Medium"/>
                <a:cs typeface="Poppins Medium"/>
                <a:sym typeface="Poppins Medium"/>
              </a:rPr>
              <a:t>VS Code is a lightweight, customizable IDE with built-in Python support, debugging, and Git integration, making it perfect for both beginners and professionals.</a:t>
            </a:r>
            <a:br>
              <a:rPr lang="en-GB" sz="1200">
                <a:solidFill>
                  <a:srgbClr val="355EB2"/>
                </a:solidFill>
                <a:latin typeface="Poppins Medium"/>
                <a:ea typeface="Poppins Medium"/>
                <a:cs typeface="Poppins Medium"/>
                <a:sym typeface="Poppins Medium"/>
              </a:rPr>
            </a:br>
            <a:br>
              <a:rPr lang="en-GB" sz="1200">
                <a:solidFill>
                  <a:srgbClr val="355EB2"/>
                </a:solidFill>
                <a:latin typeface="Poppins Medium"/>
                <a:ea typeface="Poppins Medium"/>
                <a:cs typeface="Poppins Medium"/>
                <a:sym typeface="Poppins Medium"/>
              </a:rPr>
            </a:br>
            <a:r>
              <a:rPr lang="en-GB" sz="1200">
                <a:solidFill>
                  <a:srgbClr val="355EB2"/>
                </a:solidFill>
                <a:latin typeface="Poppins Medium"/>
                <a:ea typeface="Poppins Medium"/>
                <a:cs typeface="Poppins Medium"/>
                <a:sym typeface="Poppins Medium"/>
              </a:rPr>
              <a:t>VS Code offers excellent support for Jupyter Notebooks through its extensions</a:t>
            </a:r>
            <a:endParaRPr sz="1200">
              <a:solidFill>
                <a:srgbClr val="355EB2"/>
              </a:solidFill>
              <a:latin typeface="Poppins Medium"/>
              <a:ea typeface="Poppins Medium"/>
              <a:cs typeface="Poppins Medium"/>
              <a:sym typeface="Poppins Medium"/>
            </a:endParaRPr>
          </a:p>
        </p:txBody>
      </p:sp>
      <p:sp>
        <p:nvSpPr>
          <p:cNvPr id="269" name="Google Shape;269;p24"/>
          <p:cNvSpPr txBox="1"/>
          <p:nvPr>
            <p:ph idx="3" type="body"/>
          </p:nvPr>
        </p:nvSpPr>
        <p:spPr>
          <a:xfrm>
            <a:off x="4431550" y="2753375"/>
            <a:ext cx="3499200" cy="170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rgbClr val="355EB2"/>
                </a:solidFill>
                <a:latin typeface="Poppins Medium"/>
                <a:ea typeface="Poppins Medium"/>
                <a:cs typeface="Poppins Medium"/>
                <a:sym typeface="Poppins Medium"/>
              </a:rPr>
              <a:t>Virtualenv is a tool for creating isolated Python environments, allowing developers to manage dependencies for different projects without conflicts. It's lightweight, easy to use, and ensures consistent environments across development and deployment.</a:t>
            </a:r>
            <a:endParaRPr sz="1200">
              <a:solidFill>
                <a:srgbClr val="355EB2"/>
              </a:solidFill>
              <a:latin typeface="Poppins Medium"/>
              <a:ea typeface="Poppins Medium"/>
              <a:cs typeface="Poppins Medium"/>
              <a:sym typeface="Poppins Medium"/>
            </a:endParaRPr>
          </a:p>
        </p:txBody>
      </p:sp>
      <p:sp>
        <p:nvSpPr>
          <p:cNvPr id="270" name="Google Shape;270;p24"/>
          <p:cNvSpPr txBox="1"/>
          <p:nvPr>
            <p:ph idx="4" type="body"/>
          </p:nvPr>
        </p:nvSpPr>
        <p:spPr>
          <a:xfrm rot="5400000">
            <a:off x="7538550" y="1301400"/>
            <a:ext cx="1875600" cy="3672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GB" sz="1200">
                <a:latin typeface="Merriweather Sans"/>
                <a:ea typeface="Merriweather Sans"/>
                <a:cs typeface="Merriweather Sans"/>
                <a:sym typeface="Merriweather Sans"/>
              </a:rPr>
              <a:t>VS Code </a:t>
            </a:r>
            <a:endParaRPr/>
          </a:p>
        </p:txBody>
      </p:sp>
      <p:sp>
        <p:nvSpPr>
          <p:cNvPr id="271" name="Google Shape;271;p24"/>
          <p:cNvSpPr txBox="1"/>
          <p:nvPr>
            <p:ph idx="5" type="body"/>
          </p:nvPr>
        </p:nvSpPr>
        <p:spPr>
          <a:xfrm rot="5400000">
            <a:off x="7538525" y="3417425"/>
            <a:ext cx="1875600" cy="3672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GB" sz="1200">
                <a:latin typeface="Merriweather Sans"/>
                <a:ea typeface="Merriweather Sans"/>
                <a:cs typeface="Merriweather Sans"/>
                <a:sym typeface="Merriweather Sans"/>
              </a:rPr>
              <a:t>Virtualenv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5" name="Shape 275"/>
        <p:cNvGrpSpPr/>
        <p:nvPr/>
      </p:nvGrpSpPr>
      <p:grpSpPr>
        <a:xfrm>
          <a:off x="0" y="0"/>
          <a:ext cx="0" cy="0"/>
          <a:chOff x="0" y="0"/>
          <a:chExt cx="0" cy="0"/>
        </a:xfrm>
      </p:grpSpPr>
      <p:pic>
        <p:nvPicPr>
          <p:cNvPr id="276" name="Google Shape;276;p25"/>
          <p:cNvPicPr preferRelativeResize="0"/>
          <p:nvPr>
            <p:ph idx="2" type="pic"/>
          </p:nvPr>
        </p:nvPicPr>
        <p:blipFill rotWithShape="1">
          <a:blip r:embed="rId3">
            <a:alphaModFix/>
          </a:blip>
          <a:srcRect b="0" l="23467" r="23462" t="0"/>
          <a:stretch/>
        </p:blipFill>
        <p:spPr>
          <a:xfrm>
            <a:off x="619200" y="874800"/>
            <a:ext cx="3103200" cy="3394800"/>
          </a:xfrm>
          <a:prstGeom prst="roundRect">
            <a:avLst>
              <a:gd fmla="val 16667" name="adj"/>
            </a:avLst>
          </a:prstGeom>
        </p:spPr>
      </p:pic>
      <p:sp>
        <p:nvSpPr>
          <p:cNvPr id="277" name="Google Shape;277;p25"/>
          <p:cNvSpPr txBox="1"/>
          <p:nvPr>
            <p:ph type="title"/>
          </p:nvPr>
        </p:nvSpPr>
        <p:spPr>
          <a:xfrm>
            <a:off x="5467900" y="1284225"/>
            <a:ext cx="2167500" cy="56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3E67BB"/>
                </a:solidFill>
                <a:latin typeface="Poppins"/>
                <a:ea typeface="Poppins"/>
                <a:cs typeface="Poppins"/>
                <a:sym typeface="Poppins"/>
              </a:rPr>
              <a:t>SET UP</a:t>
            </a:r>
            <a:r>
              <a:rPr lang="en-GB">
                <a:solidFill>
                  <a:srgbClr val="3E67BB"/>
                </a:solidFill>
                <a:latin typeface="Poppins"/>
                <a:ea typeface="Poppins"/>
                <a:cs typeface="Poppins"/>
                <a:sym typeface="Poppins"/>
              </a:rPr>
              <a:t> </a:t>
            </a:r>
            <a:endParaRPr>
              <a:solidFill>
                <a:srgbClr val="3E67BB"/>
              </a:solidFill>
              <a:latin typeface="Poppins"/>
              <a:ea typeface="Poppins"/>
              <a:cs typeface="Poppins"/>
              <a:sym typeface="Poppins"/>
            </a:endParaRPr>
          </a:p>
        </p:txBody>
      </p:sp>
      <p:sp>
        <p:nvSpPr>
          <p:cNvPr id="278" name="Google Shape;278;p25"/>
          <p:cNvSpPr txBox="1"/>
          <p:nvPr>
            <p:ph idx="1" type="body"/>
          </p:nvPr>
        </p:nvSpPr>
        <p:spPr>
          <a:xfrm>
            <a:off x="4312800" y="2177100"/>
            <a:ext cx="4593900" cy="2603100"/>
          </a:xfrm>
          <a:prstGeom prst="rect">
            <a:avLst/>
          </a:prstGeom>
        </p:spPr>
        <p:txBody>
          <a:bodyPr anchorCtr="0" anchor="ctr" bIns="91425" lIns="91425" spcFirstLastPara="1" rIns="91425" wrap="square" tIns="91425">
            <a:normAutofit/>
          </a:bodyPr>
          <a:lstStyle/>
          <a:p>
            <a:pPr indent="-317500" lvl="0" marL="457200" rtl="0" algn="l">
              <a:lnSpc>
                <a:spcPct val="200000"/>
              </a:lnSpc>
              <a:spcBef>
                <a:spcPts val="0"/>
              </a:spcBef>
              <a:spcAft>
                <a:spcPts val="0"/>
              </a:spcAft>
              <a:buClr>
                <a:srgbClr val="3E67BB"/>
              </a:buClr>
              <a:buSzPts val="1400"/>
              <a:buChar char="●"/>
            </a:pPr>
            <a:r>
              <a:rPr b="1" lang="en-GB">
                <a:solidFill>
                  <a:srgbClr val="3E67BB"/>
                </a:solidFill>
              </a:rPr>
              <a:t>Install </a:t>
            </a:r>
            <a:r>
              <a:rPr b="1" lang="en-GB">
                <a:solidFill>
                  <a:srgbClr val="3E67BB"/>
                </a:solidFill>
              </a:rPr>
              <a:t>Python </a:t>
            </a:r>
            <a:endParaRPr b="1">
              <a:solidFill>
                <a:srgbClr val="3E67BB"/>
              </a:solidFill>
            </a:endParaRPr>
          </a:p>
          <a:p>
            <a:pPr indent="-317500" lvl="0" marL="457200" rtl="0" algn="l">
              <a:lnSpc>
                <a:spcPct val="200000"/>
              </a:lnSpc>
              <a:spcBef>
                <a:spcPts val="0"/>
              </a:spcBef>
              <a:spcAft>
                <a:spcPts val="0"/>
              </a:spcAft>
              <a:buClr>
                <a:srgbClr val="3E67BB"/>
              </a:buClr>
              <a:buSzPts val="1400"/>
              <a:buChar char="●"/>
            </a:pPr>
            <a:r>
              <a:rPr b="1" lang="en-GB">
                <a:solidFill>
                  <a:srgbClr val="3E67BB"/>
                </a:solidFill>
              </a:rPr>
              <a:t>Install Vs Code</a:t>
            </a:r>
            <a:endParaRPr b="1">
              <a:solidFill>
                <a:srgbClr val="3E67BB"/>
              </a:solidFill>
            </a:endParaRPr>
          </a:p>
          <a:p>
            <a:pPr indent="-317500" lvl="0" marL="457200" rtl="0" algn="l">
              <a:lnSpc>
                <a:spcPct val="200000"/>
              </a:lnSpc>
              <a:spcBef>
                <a:spcPts val="0"/>
              </a:spcBef>
              <a:spcAft>
                <a:spcPts val="0"/>
              </a:spcAft>
              <a:buClr>
                <a:srgbClr val="3E67BB"/>
              </a:buClr>
              <a:buSzPts val="1400"/>
              <a:buChar char="●"/>
            </a:pPr>
            <a:r>
              <a:rPr b="1" lang="en-GB">
                <a:solidFill>
                  <a:srgbClr val="3E67BB"/>
                </a:solidFill>
              </a:rPr>
              <a:t>Download Packages:  </a:t>
            </a:r>
            <a:r>
              <a:rPr b="1" lang="en-GB">
                <a:solidFill>
                  <a:srgbClr val="3E67BB"/>
                </a:solidFill>
              </a:rPr>
              <a:t>Virtualenv , ipykernel.. etc.</a:t>
            </a:r>
            <a:endParaRPr b="1">
              <a:solidFill>
                <a:srgbClr val="3E67B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2" name="Shape 282"/>
        <p:cNvGrpSpPr/>
        <p:nvPr/>
      </p:nvGrpSpPr>
      <p:grpSpPr>
        <a:xfrm>
          <a:off x="0" y="0"/>
          <a:ext cx="0" cy="0"/>
          <a:chOff x="0" y="0"/>
          <a:chExt cx="0" cy="0"/>
        </a:xfrm>
      </p:grpSpPr>
      <p:sp>
        <p:nvSpPr>
          <p:cNvPr id="283" name="Google Shape;283;p26"/>
          <p:cNvSpPr txBox="1"/>
          <p:nvPr>
            <p:ph type="title"/>
          </p:nvPr>
        </p:nvSpPr>
        <p:spPr>
          <a:xfrm>
            <a:off x="360000" y="421200"/>
            <a:ext cx="8424000" cy="561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Coding…..</a:t>
            </a:r>
            <a:endParaRPr/>
          </a:p>
        </p:txBody>
      </p:sp>
      <p:pic>
        <p:nvPicPr>
          <p:cNvPr id="284" name="Google Shape;284;p26"/>
          <p:cNvPicPr preferRelativeResize="0"/>
          <p:nvPr>
            <p:ph idx="2" type="pic"/>
          </p:nvPr>
        </p:nvPicPr>
        <p:blipFill rotWithShape="1">
          <a:blip r:embed="rId3">
            <a:alphaModFix/>
          </a:blip>
          <a:srcRect b="10145" l="0" r="0" t="10153"/>
          <a:stretch/>
        </p:blipFill>
        <p:spPr>
          <a:xfrm>
            <a:off x="2154525" y="1176450"/>
            <a:ext cx="4828800" cy="25649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Virtualenv</a:t>
            </a:r>
            <a:endParaRPr b="0" sz="2000">
              <a:solidFill>
                <a:schemeClr val="lt1"/>
              </a:solidFill>
              <a:latin typeface="Poppins SemiBold"/>
              <a:ea typeface="Poppins SemiBold"/>
              <a:cs typeface="Poppins SemiBold"/>
              <a:sym typeface="Poppins SemiBold"/>
            </a:endParaRPr>
          </a:p>
        </p:txBody>
      </p:sp>
      <p:sp>
        <p:nvSpPr>
          <p:cNvPr id="290" name="Google Shape;290;p27"/>
          <p:cNvSpPr txBox="1"/>
          <p:nvPr/>
        </p:nvSpPr>
        <p:spPr>
          <a:xfrm>
            <a:off x="280675" y="777650"/>
            <a:ext cx="54732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Installation</a:t>
            </a:r>
            <a:endParaRPr sz="1800">
              <a:solidFill>
                <a:schemeClr val="dk1"/>
              </a:solidFill>
              <a:latin typeface="Poppins"/>
              <a:ea typeface="Poppins"/>
              <a:cs typeface="Poppins"/>
              <a:sym typeface="Poppins"/>
            </a:endParaRPr>
          </a:p>
        </p:txBody>
      </p:sp>
      <p:sp>
        <p:nvSpPr>
          <p:cNvPr id="291" name="Google Shape;291;p27"/>
          <p:cNvSpPr txBox="1"/>
          <p:nvPr/>
        </p:nvSpPr>
        <p:spPr>
          <a:xfrm>
            <a:off x="280675" y="1298213"/>
            <a:ext cx="54732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55DEF"/>
                </a:solidFill>
                <a:latin typeface="Poppins"/>
                <a:ea typeface="Poppins"/>
                <a:cs typeface="Poppins"/>
                <a:sym typeface="Poppins"/>
              </a:rPr>
              <a:t>python -m venv /path/to/new/virtual/environment</a:t>
            </a:r>
            <a:endParaRPr>
              <a:solidFill>
                <a:srgbClr val="155DEF"/>
              </a:solidFill>
              <a:latin typeface="Poppins"/>
              <a:ea typeface="Poppins"/>
              <a:cs typeface="Poppins"/>
              <a:sym typeface="Poppins"/>
            </a:endParaRPr>
          </a:p>
        </p:txBody>
      </p:sp>
      <p:sp>
        <p:nvSpPr>
          <p:cNvPr id="292" name="Google Shape;292;p27"/>
          <p:cNvSpPr txBox="1"/>
          <p:nvPr/>
        </p:nvSpPr>
        <p:spPr>
          <a:xfrm>
            <a:off x="280675" y="2015875"/>
            <a:ext cx="54732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Creating Environment in Windows</a:t>
            </a:r>
            <a:endParaRPr sz="1800">
              <a:solidFill>
                <a:schemeClr val="dk1"/>
              </a:solidFill>
              <a:latin typeface="Poppins"/>
              <a:ea typeface="Poppins"/>
              <a:cs typeface="Poppins"/>
              <a:sym typeface="Poppins"/>
            </a:endParaRPr>
          </a:p>
        </p:txBody>
      </p:sp>
      <p:sp>
        <p:nvSpPr>
          <p:cNvPr id="293" name="Google Shape;293;p27"/>
          <p:cNvSpPr txBox="1"/>
          <p:nvPr/>
        </p:nvSpPr>
        <p:spPr>
          <a:xfrm>
            <a:off x="280675" y="2574700"/>
            <a:ext cx="54732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55DEF"/>
                </a:solidFill>
                <a:latin typeface="Poppins"/>
                <a:ea typeface="Poppins"/>
                <a:cs typeface="Poppins"/>
                <a:sym typeface="Poppins"/>
              </a:rPr>
              <a:t>python -m venv /path/to/new/virtual/environment</a:t>
            </a:r>
            <a:endParaRPr>
              <a:solidFill>
                <a:srgbClr val="155DEF"/>
              </a:solidFill>
              <a:latin typeface="Poppins"/>
              <a:ea typeface="Poppins"/>
              <a:cs typeface="Poppins"/>
              <a:sym typeface="Poppins"/>
            </a:endParaRPr>
          </a:p>
        </p:txBody>
      </p:sp>
      <p:pic>
        <p:nvPicPr>
          <p:cNvPr id="294" name="Google Shape;294;p27">
            <a:hlinkClick r:id="rId3"/>
          </p:cNvPr>
          <p:cNvPicPr preferRelativeResize="0"/>
          <p:nvPr/>
        </p:nvPicPr>
        <p:blipFill>
          <a:blip r:embed="rId4">
            <a:alphaModFix/>
          </a:blip>
          <a:stretch>
            <a:fillRect/>
          </a:stretch>
        </p:blipFill>
        <p:spPr>
          <a:xfrm>
            <a:off x="322225" y="3133525"/>
            <a:ext cx="5524150" cy="1210300"/>
          </a:xfrm>
          <a:prstGeom prst="rect">
            <a:avLst/>
          </a:prstGeom>
          <a:noFill/>
          <a:ln>
            <a:noFill/>
          </a:ln>
        </p:spPr>
      </p:pic>
      <p:sp>
        <p:nvSpPr>
          <p:cNvPr id="295" name="Google Shape;295;p27"/>
          <p:cNvSpPr txBox="1"/>
          <p:nvPr/>
        </p:nvSpPr>
        <p:spPr>
          <a:xfrm>
            <a:off x="5846375" y="4025225"/>
            <a:ext cx="2616900" cy="318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Poppins"/>
                <a:ea typeface="Poppins"/>
                <a:cs typeface="Poppins"/>
                <a:sym typeface="Poppins"/>
              </a:rPr>
              <a:t>&lt;venv&gt;\Scripts\Activate.ps1</a:t>
            </a:r>
            <a:endParaRPr sz="1200">
              <a:solidFill>
                <a:schemeClr val="lt1"/>
              </a:solidFill>
              <a:latin typeface="Poppins"/>
              <a:ea typeface="Poppins"/>
              <a:cs typeface="Poppins"/>
              <a:sym typeface="Poppins"/>
            </a:endParaRPr>
          </a:p>
        </p:txBody>
      </p:sp>
      <p:sp>
        <p:nvSpPr>
          <p:cNvPr id="296" name="Google Shape;296;p27"/>
          <p:cNvSpPr/>
          <p:nvPr/>
        </p:nvSpPr>
        <p:spPr>
          <a:xfrm>
            <a:off x="5904975" y="3113609"/>
            <a:ext cx="1331225" cy="816150"/>
          </a:xfrm>
          <a:custGeom>
            <a:rect b="b" l="l" r="r" t="t"/>
            <a:pathLst>
              <a:path extrusionOk="0" h="32646" w="53249">
                <a:moveTo>
                  <a:pt x="0" y="18616"/>
                </a:moveTo>
                <a:cubicBezTo>
                  <a:pt x="10992" y="22842"/>
                  <a:pt x="40015" y="15301"/>
                  <a:pt x="32952" y="5878"/>
                </a:cubicBezTo>
                <a:cubicBezTo>
                  <a:pt x="30166" y="2161"/>
                  <a:pt x="23744" y="-1770"/>
                  <a:pt x="19938" y="894"/>
                </a:cubicBezTo>
                <a:cubicBezTo>
                  <a:pt x="16003" y="3648"/>
                  <a:pt x="18344" y="10997"/>
                  <a:pt x="20491" y="15293"/>
                </a:cubicBezTo>
                <a:cubicBezTo>
                  <a:pt x="24030" y="22373"/>
                  <a:pt x="33123" y="25480"/>
                  <a:pt x="40705" y="27753"/>
                </a:cubicBezTo>
                <a:cubicBezTo>
                  <a:pt x="43754" y="28667"/>
                  <a:pt x="51559" y="30551"/>
                  <a:pt x="49013" y="32461"/>
                </a:cubicBezTo>
                <a:cubicBezTo>
                  <a:pt x="48517" y="32833"/>
                  <a:pt x="46740" y="31528"/>
                  <a:pt x="47351" y="31630"/>
                </a:cubicBezTo>
                <a:cubicBezTo>
                  <a:pt x="49612" y="32007"/>
                  <a:pt x="50992" y="25578"/>
                  <a:pt x="52612" y="27200"/>
                </a:cubicBezTo>
                <a:cubicBezTo>
                  <a:pt x="54227" y="28817"/>
                  <a:pt x="50176" y="32436"/>
                  <a:pt x="47905" y="32184"/>
                </a:cubicBezTo>
                <a:cubicBezTo>
                  <a:pt x="46345" y="32011"/>
                  <a:pt x="42406" y="29161"/>
                  <a:pt x="43751" y="29969"/>
                </a:cubicBezTo>
                <a:cubicBezTo>
                  <a:pt x="46079" y="31367"/>
                  <a:pt x="50435" y="29972"/>
                  <a:pt x="51505" y="27477"/>
                </a:cubicBezTo>
                <a:cubicBezTo>
                  <a:pt x="51701" y="27020"/>
                  <a:pt x="52591" y="26525"/>
                  <a:pt x="52889" y="26923"/>
                </a:cubicBezTo>
                <a:cubicBezTo>
                  <a:pt x="53929" y="28310"/>
                  <a:pt x="52408" y="31630"/>
                  <a:pt x="50674" y="31630"/>
                </a:cubicBezTo>
                <a:cubicBezTo>
                  <a:pt x="49642" y="31630"/>
                  <a:pt x="51958" y="29314"/>
                  <a:pt x="51228" y="28584"/>
                </a:cubicBezTo>
                <a:cubicBezTo>
                  <a:pt x="50377" y="27733"/>
                  <a:pt x="48085" y="31630"/>
                  <a:pt x="49289" y="31630"/>
                </a:cubicBezTo>
                <a:cubicBezTo>
                  <a:pt x="50365" y="31630"/>
                  <a:pt x="49988" y="29342"/>
                  <a:pt x="50951" y="28861"/>
                </a:cubicBezTo>
                <a:cubicBezTo>
                  <a:pt x="51914" y="28380"/>
                  <a:pt x="48528" y="30869"/>
                  <a:pt x="49289" y="31630"/>
                </a:cubicBezTo>
                <a:cubicBezTo>
                  <a:pt x="50033" y="32374"/>
                  <a:pt x="52835" y="29692"/>
                  <a:pt x="51782" y="29692"/>
                </a:cubicBezTo>
                <a:cubicBezTo>
                  <a:pt x="50783" y="29692"/>
                  <a:pt x="50182" y="30906"/>
                  <a:pt x="49289" y="31353"/>
                </a:cubicBezTo>
                <a:cubicBezTo>
                  <a:pt x="48122" y="31937"/>
                  <a:pt x="45413" y="32104"/>
                  <a:pt x="45413" y="30799"/>
                </a:cubicBezTo>
                <a:cubicBezTo>
                  <a:pt x="45413" y="29835"/>
                  <a:pt x="49008" y="31134"/>
                  <a:pt x="48182" y="31630"/>
                </a:cubicBezTo>
                <a:cubicBezTo>
                  <a:pt x="47465" y="32060"/>
                  <a:pt x="45690" y="32743"/>
                  <a:pt x="45690" y="31907"/>
                </a:cubicBezTo>
                <a:cubicBezTo>
                  <a:pt x="45690" y="31056"/>
                  <a:pt x="48182" y="32204"/>
                  <a:pt x="48182" y="31353"/>
                </a:cubicBezTo>
                <a:cubicBezTo>
                  <a:pt x="48182" y="30477"/>
                  <a:pt x="45690" y="31398"/>
                  <a:pt x="45690" y="30522"/>
                </a:cubicBezTo>
                <a:cubicBezTo>
                  <a:pt x="45690" y="29691"/>
                  <a:pt x="47351" y="30522"/>
                  <a:pt x="48182" y="30522"/>
                </a:cubicBezTo>
              </a:path>
            </a:pathLst>
          </a:custGeom>
          <a:noFill/>
          <a:ln cap="flat" cmpd="sng" w="9525">
            <a:solidFill>
              <a:schemeClr val="dk2"/>
            </a:solidFill>
            <a:prstDash val="solid"/>
            <a:round/>
            <a:headEnd len="med" w="med" type="none"/>
            <a:tailEnd len="med" w="med" type="none"/>
          </a:ln>
        </p:spPr>
      </p:sp>
      <p:sp>
        <p:nvSpPr>
          <p:cNvPr id="297" name="Google Shape;297;p27"/>
          <p:cNvSpPr txBox="1"/>
          <p:nvPr/>
        </p:nvSpPr>
        <p:spPr>
          <a:xfrm>
            <a:off x="5904975" y="1219325"/>
            <a:ext cx="29643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Activate</a:t>
            </a:r>
            <a:endParaRPr sz="1800">
              <a:solidFill>
                <a:schemeClr val="dk1"/>
              </a:solidFill>
              <a:latin typeface="Poppins"/>
              <a:ea typeface="Poppins"/>
              <a:cs typeface="Poppins"/>
              <a:sym typeface="Poppins"/>
            </a:endParaRPr>
          </a:p>
        </p:txBody>
      </p:sp>
      <p:sp>
        <p:nvSpPr>
          <p:cNvPr id="298" name="Google Shape;298;p27"/>
          <p:cNvSpPr txBox="1"/>
          <p:nvPr/>
        </p:nvSpPr>
        <p:spPr>
          <a:xfrm>
            <a:off x="5904975" y="1654825"/>
            <a:ext cx="2964300" cy="571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Poppins"/>
                <a:ea typeface="Poppins"/>
                <a:cs typeface="Poppins"/>
                <a:sym typeface="Poppins"/>
              </a:rPr>
              <a:t>For Linux:</a:t>
            </a:r>
            <a:br>
              <a:rPr lang="en-GB" sz="1200">
                <a:solidFill>
                  <a:schemeClr val="dk1"/>
                </a:solidFill>
                <a:latin typeface="Poppins"/>
                <a:ea typeface="Poppins"/>
                <a:cs typeface="Poppins"/>
                <a:sym typeface="Poppins"/>
              </a:rPr>
            </a:br>
            <a:r>
              <a:rPr lang="en-GB" sz="1200">
                <a:solidFill>
                  <a:schemeClr val="dk1"/>
                </a:solidFill>
                <a:latin typeface="Poppins"/>
                <a:ea typeface="Poppins"/>
                <a:cs typeface="Poppins"/>
                <a:sym typeface="Poppins"/>
              </a:rPr>
              <a:t>source .venv/bin/</a:t>
            </a:r>
            <a:r>
              <a:rPr lang="en-GB" sz="1200">
                <a:solidFill>
                  <a:schemeClr val="dk1"/>
                </a:solidFill>
                <a:latin typeface="Poppins"/>
                <a:ea typeface="Poppins"/>
                <a:cs typeface="Poppins"/>
                <a:sym typeface="Poppins"/>
              </a:rPr>
              <a:t>activate</a:t>
            </a:r>
            <a:endParaRPr sz="1200">
              <a:solidFill>
                <a:schemeClr val="dk1"/>
              </a:solidFill>
              <a:latin typeface="Poppins"/>
              <a:ea typeface="Poppins"/>
              <a:cs typeface="Poppins"/>
              <a:sym typeface="Poppins"/>
            </a:endParaRPr>
          </a:p>
        </p:txBody>
      </p:sp>
      <p:sp>
        <p:nvSpPr>
          <p:cNvPr id="299" name="Google Shape;299;p27"/>
          <p:cNvSpPr txBox="1"/>
          <p:nvPr/>
        </p:nvSpPr>
        <p:spPr>
          <a:xfrm>
            <a:off x="5904975" y="2303350"/>
            <a:ext cx="2964300" cy="571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Poppins"/>
                <a:ea typeface="Poppins"/>
                <a:cs typeface="Poppins"/>
                <a:sym typeface="Poppins"/>
              </a:rPr>
              <a:t>For Windows:</a:t>
            </a:r>
            <a:br>
              <a:rPr lang="en-GB" sz="1200">
                <a:solidFill>
                  <a:schemeClr val="dk1"/>
                </a:solidFill>
                <a:latin typeface="Poppins"/>
                <a:ea typeface="Poppins"/>
                <a:cs typeface="Poppins"/>
                <a:sym typeface="Poppins"/>
              </a:rPr>
            </a:br>
            <a:r>
              <a:rPr lang="en-GB" sz="1200">
                <a:solidFill>
                  <a:schemeClr val="dk1"/>
                </a:solidFill>
                <a:latin typeface="Poppins"/>
                <a:ea typeface="Poppins"/>
                <a:cs typeface="Poppins"/>
                <a:sym typeface="Poppins"/>
              </a:rPr>
              <a:t>.venv\Scripts\activate</a:t>
            </a:r>
            <a:endParaRPr sz="1200">
              <a:solidFill>
                <a:schemeClr val="dk1"/>
              </a:solidFill>
              <a:latin typeface="Poppins"/>
              <a:ea typeface="Poppins"/>
              <a:cs typeface="Poppins"/>
              <a:sym typeface="Poppins"/>
            </a:endParaRPr>
          </a:p>
        </p:txBody>
      </p:sp>
      <p:sp>
        <p:nvSpPr>
          <p:cNvPr id="300" name="Google Shape;300;p27"/>
          <p:cNvSpPr txBox="1"/>
          <p:nvPr/>
        </p:nvSpPr>
        <p:spPr>
          <a:xfrm>
            <a:off x="280675" y="4625350"/>
            <a:ext cx="16368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Poppins"/>
                <a:ea typeface="Poppins"/>
                <a:cs typeface="Poppins"/>
                <a:sym typeface="Poppins"/>
              </a:rPr>
              <a:t>Dea</a:t>
            </a:r>
            <a:r>
              <a:rPr lang="en-GB" sz="1800">
                <a:solidFill>
                  <a:schemeClr val="dk1"/>
                </a:solidFill>
                <a:latin typeface="Poppins"/>
                <a:ea typeface="Poppins"/>
                <a:cs typeface="Poppins"/>
                <a:sym typeface="Poppins"/>
              </a:rPr>
              <a:t>ctivate</a:t>
            </a:r>
            <a:endParaRPr sz="1800">
              <a:solidFill>
                <a:schemeClr val="dk1"/>
              </a:solidFill>
              <a:latin typeface="Poppins"/>
              <a:ea typeface="Poppins"/>
              <a:cs typeface="Poppins"/>
              <a:sym typeface="Poppins"/>
            </a:endParaRPr>
          </a:p>
        </p:txBody>
      </p:sp>
      <p:sp>
        <p:nvSpPr>
          <p:cNvPr id="301" name="Google Shape;301;p27"/>
          <p:cNvSpPr txBox="1"/>
          <p:nvPr/>
        </p:nvSpPr>
        <p:spPr>
          <a:xfrm>
            <a:off x="2083800" y="4665850"/>
            <a:ext cx="2865900" cy="318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Poppins"/>
                <a:ea typeface="Poppins"/>
                <a:cs typeface="Poppins"/>
                <a:sym typeface="Poppins"/>
              </a:rPr>
              <a:t>deactivate </a:t>
            </a:r>
            <a:endParaRPr sz="1200">
              <a:solidFill>
                <a:schemeClr val="dk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Syntax, Variable and Data Type</a:t>
            </a:r>
            <a:endParaRPr b="0" sz="2000">
              <a:solidFill>
                <a:schemeClr val="lt1"/>
              </a:solidFill>
              <a:latin typeface="Poppins SemiBold"/>
              <a:ea typeface="Poppins SemiBold"/>
              <a:cs typeface="Poppins SemiBold"/>
              <a:sym typeface="Poppins SemiBold"/>
            </a:endParaRPr>
          </a:p>
        </p:txBody>
      </p:sp>
      <p:sp>
        <p:nvSpPr>
          <p:cNvPr id="307" name="Google Shape;307;p28"/>
          <p:cNvSpPr txBox="1"/>
          <p:nvPr/>
        </p:nvSpPr>
        <p:spPr>
          <a:xfrm>
            <a:off x="387625" y="639300"/>
            <a:ext cx="8279400" cy="1301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800">
                <a:solidFill>
                  <a:schemeClr val="dk1"/>
                </a:solidFill>
                <a:latin typeface="Poppins"/>
                <a:ea typeface="Poppins"/>
                <a:cs typeface="Poppins"/>
                <a:sym typeface="Poppins"/>
              </a:rPr>
              <a:t>Syntax :</a:t>
            </a:r>
            <a:br>
              <a:rPr lang="en-GB" sz="1800">
                <a:solidFill>
                  <a:schemeClr val="dk1"/>
                </a:solidFill>
                <a:latin typeface="Poppins"/>
                <a:ea typeface="Poppins"/>
                <a:cs typeface="Poppins"/>
                <a:sym typeface="Poppins"/>
              </a:rPr>
            </a:br>
            <a:r>
              <a:rPr lang="en-GB" sz="1200">
                <a:solidFill>
                  <a:schemeClr val="dk1"/>
                </a:solidFill>
                <a:latin typeface="Poppins"/>
                <a:ea typeface="Poppins"/>
                <a:cs typeface="Poppins"/>
                <a:sym typeface="Poppins"/>
              </a:rPr>
              <a:t>Syntax refers to the guidelines that determine the structure of a language. In computer programming, syntax specifies the rules governing the arrangement of symbols, punctuation, and words within a programming language.</a:t>
            </a:r>
            <a:br>
              <a:rPr lang="en-GB" sz="1200">
                <a:solidFill>
                  <a:schemeClr val="dk1"/>
                </a:solidFill>
                <a:latin typeface="Poppins"/>
                <a:ea typeface="Poppins"/>
                <a:cs typeface="Poppins"/>
                <a:sym typeface="Poppins"/>
              </a:rPr>
            </a:br>
            <a:r>
              <a:rPr lang="en-GB" sz="1200">
                <a:solidFill>
                  <a:schemeClr val="dk1"/>
                </a:solidFill>
                <a:latin typeface="Poppins"/>
                <a:ea typeface="Poppins"/>
                <a:cs typeface="Poppins"/>
                <a:sym typeface="Poppins"/>
              </a:rPr>
              <a:t>We Know:</a:t>
            </a:r>
            <a:br>
              <a:rPr lang="en-GB" sz="1200">
                <a:solidFill>
                  <a:schemeClr val="dk1"/>
                </a:solidFill>
                <a:latin typeface="Poppins"/>
                <a:ea typeface="Poppins"/>
                <a:cs typeface="Poppins"/>
                <a:sym typeface="Poppins"/>
              </a:rPr>
            </a:br>
            <a:endParaRPr sz="1200">
              <a:solidFill>
                <a:schemeClr val="dk1"/>
              </a:solidFill>
              <a:latin typeface="Poppins"/>
              <a:ea typeface="Poppins"/>
              <a:cs typeface="Poppins"/>
              <a:sym typeface="Poppins"/>
            </a:endParaRPr>
          </a:p>
        </p:txBody>
      </p:sp>
      <p:sp>
        <p:nvSpPr>
          <p:cNvPr id="308" name="Google Shape;308;p28"/>
          <p:cNvSpPr txBox="1"/>
          <p:nvPr/>
        </p:nvSpPr>
        <p:spPr>
          <a:xfrm>
            <a:off x="456875" y="1908150"/>
            <a:ext cx="4582800" cy="399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GB" sz="1200">
                <a:solidFill>
                  <a:schemeClr val="dk1"/>
                </a:solidFill>
                <a:latin typeface="Poppins"/>
                <a:ea typeface="Poppins"/>
                <a:cs typeface="Poppins"/>
                <a:sym typeface="Poppins"/>
              </a:rPr>
              <a:t>Programming languages function on the same principles.</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309" name="Google Shape;309;p28"/>
          <p:cNvSpPr txBox="1"/>
          <p:nvPr/>
        </p:nvSpPr>
        <p:spPr>
          <a:xfrm>
            <a:off x="401425" y="2332725"/>
            <a:ext cx="827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Poppins"/>
                <a:ea typeface="Poppins"/>
                <a:cs typeface="Poppins"/>
                <a:sym typeface="Poppins"/>
              </a:rPr>
              <a:t>If the syntax of a language is not followed, the code will not be understood by a compiler or interpreter.</a:t>
            </a:r>
            <a:endParaRPr sz="1200">
              <a:latin typeface="Poppins"/>
              <a:ea typeface="Poppins"/>
              <a:cs typeface="Poppins"/>
              <a:sym typeface="Poppins"/>
            </a:endParaRPr>
          </a:p>
        </p:txBody>
      </p:sp>
      <p:sp>
        <p:nvSpPr>
          <p:cNvPr id="310" name="Google Shape;310;p28"/>
          <p:cNvSpPr txBox="1"/>
          <p:nvPr/>
        </p:nvSpPr>
        <p:spPr>
          <a:xfrm>
            <a:off x="487975" y="3281025"/>
            <a:ext cx="8051100" cy="157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200">
                <a:solidFill>
                  <a:schemeClr val="dk1"/>
                </a:solidFill>
                <a:latin typeface="Poppins"/>
                <a:ea typeface="Poppins"/>
                <a:cs typeface="Poppins"/>
                <a:sym typeface="Poppins"/>
              </a:rPr>
              <a:t>Indentation</a:t>
            </a:r>
            <a:r>
              <a:rPr lang="en-GB" sz="1200">
                <a:solidFill>
                  <a:schemeClr val="dk1"/>
                </a:solidFill>
                <a:latin typeface="Poppins"/>
                <a:ea typeface="Poppins"/>
                <a:cs typeface="Poppins"/>
                <a:sym typeface="Poppins"/>
              </a:rPr>
              <a:t>: Python uses indentation to define code blocks instead of braces { }.</a:t>
            </a:r>
            <a:br>
              <a:rPr lang="en-GB" sz="1200">
                <a:solidFill>
                  <a:schemeClr val="dk1"/>
                </a:solidFill>
                <a:latin typeface="Poppins"/>
                <a:ea typeface="Poppins"/>
                <a:cs typeface="Poppins"/>
                <a:sym typeface="Poppins"/>
              </a:rPr>
            </a:br>
            <a:r>
              <a:rPr b="1" lang="en-GB" sz="1200">
                <a:solidFill>
                  <a:schemeClr val="dk1"/>
                </a:solidFill>
                <a:latin typeface="Poppins"/>
                <a:ea typeface="Poppins"/>
                <a:cs typeface="Poppins"/>
                <a:sym typeface="Poppins"/>
              </a:rPr>
              <a:t>Case Sensitivity</a:t>
            </a:r>
            <a:r>
              <a:rPr lang="en-GB" sz="1200">
                <a:solidFill>
                  <a:schemeClr val="dk1"/>
                </a:solidFill>
                <a:latin typeface="Poppins"/>
                <a:ea typeface="Poppins"/>
                <a:cs typeface="Poppins"/>
                <a:sym typeface="Poppins"/>
              </a:rPr>
              <a:t>: Python is case-sensitive.</a:t>
            </a:r>
            <a:endParaRPr sz="12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b="1" lang="en-GB" sz="1200">
                <a:solidFill>
                  <a:schemeClr val="dk1"/>
                </a:solidFill>
                <a:latin typeface="Poppins"/>
                <a:ea typeface="Poppins"/>
                <a:cs typeface="Poppins"/>
                <a:sym typeface="Poppins"/>
              </a:rPr>
              <a:t>Comments</a:t>
            </a:r>
            <a:r>
              <a:rPr lang="en-GB" sz="1200">
                <a:solidFill>
                  <a:schemeClr val="dk1"/>
                </a:solidFill>
                <a:latin typeface="Poppins"/>
                <a:ea typeface="Poppins"/>
                <a:cs typeface="Poppins"/>
                <a:sym typeface="Poppins"/>
              </a:rPr>
              <a:t>: Single line comment ( # ) , Multiline comment ( ''' </a:t>
            </a:r>
            <a:r>
              <a:rPr lang="en-GB" sz="1200">
                <a:solidFill>
                  <a:schemeClr val="dk1"/>
                </a:solidFill>
                <a:latin typeface="Poppins"/>
                <a:ea typeface="Poppins"/>
                <a:cs typeface="Poppins"/>
                <a:sym typeface="Poppins"/>
              </a:rPr>
              <a:t> ''' ).</a:t>
            </a:r>
            <a:br>
              <a:rPr lang="en-GB" sz="1200">
                <a:solidFill>
                  <a:schemeClr val="dk1"/>
                </a:solidFill>
                <a:latin typeface="Poppins"/>
                <a:ea typeface="Poppins"/>
                <a:cs typeface="Poppins"/>
                <a:sym typeface="Poppins"/>
              </a:rPr>
            </a:br>
            <a:r>
              <a:rPr b="1" lang="en-GB" sz="1200">
                <a:solidFill>
                  <a:schemeClr val="dk1"/>
                </a:solidFill>
                <a:latin typeface="Poppins"/>
                <a:ea typeface="Poppins"/>
                <a:cs typeface="Poppins"/>
                <a:sym typeface="Poppins"/>
              </a:rPr>
              <a:t>Statements</a:t>
            </a:r>
            <a:r>
              <a:rPr lang="en-GB" sz="1200">
                <a:solidFill>
                  <a:schemeClr val="dk1"/>
                </a:solidFill>
                <a:latin typeface="Poppins"/>
                <a:ea typeface="Poppins"/>
                <a:cs typeface="Poppins"/>
                <a:sym typeface="Poppins"/>
              </a:rPr>
              <a:t>: Python executes the statement in line by line manner. I.e one line at a time. </a:t>
            </a:r>
            <a:br>
              <a:rPr lang="en-GB" sz="1200">
                <a:solidFill>
                  <a:schemeClr val="dk1"/>
                </a:solidFill>
                <a:latin typeface="Poppins"/>
                <a:ea typeface="Poppins"/>
                <a:cs typeface="Poppins"/>
                <a:sym typeface="Poppins"/>
              </a:rPr>
            </a:br>
            <a:r>
              <a:rPr b="1" lang="en-GB" sz="1200">
                <a:solidFill>
                  <a:schemeClr val="dk1"/>
                </a:solidFill>
                <a:latin typeface="Poppins"/>
                <a:ea typeface="Poppins"/>
                <a:cs typeface="Poppins"/>
                <a:sym typeface="Poppins"/>
              </a:rPr>
              <a:t>Input/Output</a:t>
            </a:r>
            <a:r>
              <a:rPr lang="en-GB" sz="1200">
                <a:solidFill>
                  <a:schemeClr val="dk1"/>
                </a:solidFill>
                <a:latin typeface="Poppins"/>
                <a:ea typeface="Poppins"/>
                <a:cs typeface="Poppins"/>
                <a:sym typeface="Poppins"/>
              </a:rPr>
              <a:t> : input() is used to take user input. And print() is used to show the output. </a:t>
            </a:r>
            <a:endParaRPr sz="1200">
              <a:solidFill>
                <a:schemeClr val="dk1"/>
              </a:solidFill>
              <a:latin typeface="Poppins"/>
              <a:ea typeface="Poppins"/>
              <a:cs typeface="Poppins"/>
              <a:sym typeface="Poppins"/>
            </a:endParaRPr>
          </a:p>
        </p:txBody>
      </p:sp>
      <p:sp>
        <p:nvSpPr>
          <p:cNvPr id="311" name="Google Shape;311;p28"/>
          <p:cNvSpPr txBox="1"/>
          <p:nvPr/>
        </p:nvSpPr>
        <p:spPr>
          <a:xfrm>
            <a:off x="423925" y="2854425"/>
            <a:ext cx="81792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GB" sz="1200">
                <a:solidFill>
                  <a:schemeClr val="dk1"/>
                </a:solidFill>
                <a:latin typeface="Poppins"/>
                <a:ea typeface="Poppins"/>
                <a:cs typeface="Poppins"/>
                <a:sym typeface="Poppins"/>
              </a:rPr>
              <a:t>Key Features of Python Syntax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9"/>
          <p:cNvSpPr txBox="1"/>
          <p:nvPr/>
        </p:nvSpPr>
        <p:spPr>
          <a:xfrm>
            <a:off x="432300" y="639300"/>
            <a:ext cx="8279400" cy="416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800">
                <a:solidFill>
                  <a:schemeClr val="dk1"/>
                </a:solidFill>
                <a:latin typeface="Poppins"/>
                <a:ea typeface="Poppins"/>
                <a:cs typeface="Poppins"/>
                <a:sym typeface="Poppins"/>
              </a:rPr>
              <a:t>Variable </a:t>
            </a:r>
            <a:r>
              <a:rPr b="1" lang="en-GB" sz="1800">
                <a:solidFill>
                  <a:schemeClr val="dk1"/>
                </a:solidFill>
                <a:latin typeface="Poppins"/>
                <a:ea typeface="Poppins"/>
                <a:cs typeface="Poppins"/>
                <a:sym typeface="Poppins"/>
              </a:rPr>
              <a:t>:</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lang="en-GB" sz="1200">
                <a:solidFill>
                  <a:schemeClr val="dk1"/>
                </a:solidFill>
                <a:latin typeface="Poppins"/>
                <a:ea typeface="Poppins"/>
                <a:cs typeface="Poppins"/>
                <a:sym typeface="Poppins"/>
              </a:rPr>
              <a:t>Variable is something that represent some information( value ) that may be string, number or any data type. They provide a way of labeling data with a descriptive name, so our programs can be understood more clearly by the reader and ourselves.</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lang="en-GB" sz="1200">
                <a:solidFill>
                  <a:schemeClr val="dk1"/>
                </a:solidFill>
                <a:latin typeface="Poppins"/>
                <a:ea typeface="Poppins"/>
                <a:cs typeface="Poppins"/>
                <a:sym typeface="Poppins"/>
              </a:rPr>
              <a:t>Naming a variable is important task in programming, so make sure that the name you assign your variable is accurately descriptive and understandable to another reader. </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lang="en-GB" sz="1200">
                <a:solidFill>
                  <a:schemeClr val="dk1"/>
                </a:solidFill>
                <a:latin typeface="Poppins"/>
                <a:ea typeface="Poppins"/>
                <a:cs typeface="Poppins"/>
                <a:sym typeface="Poppins"/>
              </a:rPr>
              <a:t>Rules for creating the variable name:</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Char char="-"/>
            </a:pPr>
            <a:r>
              <a:rPr lang="en-GB" sz="1200">
                <a:solidFill>
                  <a:schemeClr val="dk1"/>
                </a:solidFill>
                <a:latin typeface="Poppins"/>
                <a:ea typeface="Poppins"/>
                <a:cs typeface="Poppins"/>
                <a:sym typeface="Poppins"/>
              </a:rPr>
              <a:t>Must start with a letter or the underscore character</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Char char="-"/>
            </a:pPr>
            <a:r>
              <a:rPr lang="en-GB" sz="1200">
                <a:solidFill>
                  <a:schemeClr val="dk1"/>
                </a:solidFill>
                <a:latin typeface="Poppins"/>
                <a:ea typeface="Poppins"/>
                <a:cs typeface="Poppins"/>
                <a:sym typeface="Poppins"/>
              </a:rPr>
              <a:t>Cannot start with a number</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Char char="-"/>
            </a:pPr>
            <a:r>
              <a:rPr lang="en-GB" sz="1200">
                <a:solidFill>
                  <a:schemeClr val="dk1"/>
                </a:solidFill>
                <a:latin typeface="Poppins"/>
                <a:ea typeface="Poppins"/>
                <a:cs typeface="Poppins"/>
                <a:sym typeface="Poppins"/>
              </a:rPr>
              <a:t>Can only contain alphanumeric characters and underscores (A-z, 0-9, and _ )</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Char char="-"/>
            </a:pPr>
            <a:r>
              <a:rPr lang="en-GB" sz="1200">
                <a:solidFill>
                  <a:schemeClr val="dk1"/>
                </a:solidFill>
                <a:latin typeface="Poppins"/>
                <a:ea typeface="Poppins"/>
                <a:cs typeface="Poppins"/>
                <a:sym typeface="Poppins"/>
              </a:rPr>
              <a:t>Case-sensitive (mobile, Mobile and MOBILE are three different variables)</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Char char="-"/>
            </a:pPr>
            <a:r>
              <a:rPr lang="en-GB" sz="1200">
                <a:solidFill>
                  <a:schemeClr val="dk1"/>
                </a:solidFill>
                <a:latin typeface="Poppins"/>
                <a:ea typeface="Poppins"/>
                <a:cs typeface="Poppins"/>
                <a:sym typeface="Poppins"/>
              </a:rPr>
              <a:t>Cannot be any of the Python keywords. (Check &gt;&gt; help("keywords") )</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lang="en-GB" sz="1200">
                <a:solidFill>
                  <a:schemeClr val="dk1"/>
                </a:solidFill>
                <a:latin typeface="Poppins"/>
                <a:ea typeface="Poppins"/>
                <a:cs typeface="Poppins"/>
                <a:sym typeface="Poppins"/>
              </a:rPr>
              <a:t>Python do not have any command for creating the variable, you can just type variable name and the value along with it. Variables do not require a specific type declaration and can change their type even after being assigned a value. Type casting is also there if you want to specify the variable type. </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br>
              <a:rPr lang="en-GB" sz="1200">
                <a:solidFill>
                  <a:schemeClr val="dk1"/>
                </a:solidFill>
                <a:latin typeface="Poppins"/>
                <a:ea typeface="Poppins"/>
                <a:cs typeface="Poppins"/>
                <a:sym typeface="Poppins"/>
              </a:rPr>
            </a:br>
            <a:endParaRPr sz="1200">
              <a:solidFill>
                <a:schemeClr val="dk1"/>
              </a:solidFill>
              <a:latin typeface="Poppins"/>
              <a:ea typeface="Poppins"/>
              <a:cs typeface="Poppins"/>
              <a:sym typeface="Poppins"/>
            </a:endParaRPr>
          </a:p>
        </p:txBody>
      </p:sp>
      <p:sp>
        <p:nvSpPr>
          <p:cNvPr id="317" name="Google Shape;317;p29"/>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Syntax, Variable and Data Type</a:t>
            </a:r>
            <a:endParaRPr b="0" sz="2000">
              <a:solidFill>
                <a:schemeClr val="lt1"/>
              </a:solidFill>
              <a:latin typeface="Poppins SemiBold"/>
              <a:ea typeface="Poppins SemiBold"/>
              <a:cs typeface="Poppins SemiBold"/>
              <a:sym typeface="Poppi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nvSpPr>
        <p:spPr>
          <a:xfrm>
            <a:off x="432300" y="639300"/>
            <a:ext cx="8279400" cy="1527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800">
                <a:solidFill>
                  <a:schemeClr val="dk1"/>
                </a:solidFill>
                <a:latin typeface="Poppins"/>
                <a:ea typeface="Poppins"/>
                <a:cs typeface="Poppins"/>
                <a:sym typeface="Poppins"/>
              </a:rPr>
              <a:t>Data Type</a:t>
            </a:r>
            <a:r>
              <a:rPr b="1" lang="en-GB" sz="1800">
                <a:solidFill>
                  <a:schemeClr val="dk1"/>
                </a:solidFill>
                <a:latin typeface="Poppins"/>
                <a:ea typeface="Poppins"/>
                <a:cs typeface="Poppins"/>
                <a:sym typeface="Poppins"/>
              </a:rPr>
              <a:t> :</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lang="en-GB" sz="1200">
                <a:solidFill>
                  <a:schemeClr val="dk1"/>
                </a:solidFill>
                <a:latin typeface="Poppins"/>
                <a:ea typeface="Poppins"/>
                <a:cs typeface="Poppins"/>
                <a:sym typeface="Poppins"/>
              </a:rPr>
              <a:t>Data type refers to the classification or category of data that determines the kind of value a variable can hold and the operations that can be performed on it. It defines the nature of data, such as numeric, textual, or logical, and helps the compiler or interpreter understand how the data will be used.</a:t>
            </a:r>
            <a:br>
              <a:rPr lang="en-GB" sz="1200">
                <a:solidFill>
                  <a:schemeClr val="dk1"/>
                </a:solidFill>
                <a:latin typeface="Poppins"/>
                <a:ea typeface="Poppins"/>
                <a:cs typeface="Poppins"/>
                <a:sym typeface="Poppins"/>
              </a:rPr>
            </a:br>
            <a:r>
              <a:rPr lang="en-GB" sz="1200">
                <a:solidFill>
                  <a:schemeClr val="dk1"/>
                </a:solidFill>
                <a:latin typeface="Poppins"/>
                <a:ea typeface="Poppins"/>
                <a:cs typeface="Poppins"/>
                <a:sym typeface="Poppins"/>
              </a:rPr>
              <a:t>They define how memory is allocated for the data and also help to ensure program correctness by preventing invalid operations.</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br>
              <a:rPr lang="en-GB" sz="1200">
                <a:solidFill>
                  <a:schemeClr val="dk1"/>
                </a:solidFill>
                <a:latin typeface="Poppins"/>
                <a:ea typeface="Poppins"/>
                <a:cs typeface="Poppins"/>
                <a:sym typeface="Poppins"/>
              </a:rPr>
            </a:br>
            <a:endParaRPr sz="1200">
              <a:solidFill>
                <a:schemeClr val="dk1"/>
              </a:solidFill>
              <a:latin typeface="Poppins"/>
              <a:ea typeface="Poppins"/>
              <a:cs typeface="Poppins"/>
              <a:sym typeface="Poppins"/>
            </a:endParaRPr>
          </a:p>
        </p:txBody>
      </p:sp>
      <p:sp>
        <p:nvSpPr>
          <p:cNvPr id="323" name="Google Shape;323;p30"/>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Syntax, Variable and Data Type</a:t>
            </a:r>
            <a:endParaRPr b="0" sz="2000">
              <a:solidFill>
                <a:schemeClr val="lt1"/>
              </a:solidFill>
              <a:latin typeface="Poppins SemiBold"/>
              <a:ea typeface="Poppins SemiBold"/>
              <a:cs typeface="Poppins SemiBold"/>
              <a:sym typeface="Poppins SemiBold"/>
            </a:endParaRPr>
          </a:p>
        </p:txBody>
      </p:sp>
      <p:pic>
        <p:nvPicPr>
          <p:cNvPr id="324" name="Google Shape;324;p30"/>
          <p:cNvPicPr preferRelativeResize="0"/>
          <p:nvPr/>
        </p:nvPicPr>
        <p:blipFill>
          <a:blip r:embed="rId3">
            <a:alphaModFix/>
          </a:blip>
          <a:stretch>
            <a:fillRect/>
          </a:stretch>
        </p:blipFill>
        <p:spPr>
          <a:xfrm>
            <a:off x="463925" y="2166900"/>
            <a:ext cx="4347276" cy="2027625"/>
          </a:xfrm>
          <a:prstGeom prst="rect">
            <a:avLst/>
          </a:prstGeom>
          <a:noFill/>
          <a:ln>
            <a:noFill/>
          </a:ln>
        </p:spPr>
      </p:pic>
      <p:sp>
        <p:nvSpPr>
          <p:cNvPr id="325" name="Google Shape;325;p30"/>
          <p:cNvSpPr txBox="1"/>
          <p:nvPr/>
        </p:nvSpPr>
        <p:spPr>
          <a:xfrm>
            <a:off x="463925" y="4248725"/>
            <a:ext cx="82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Python is a dynamically typed language, meaning variables do not need explicit type declarations.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1"/>
          <p:cNvPicPr preferRelativeResize="0"/>
          <p:nvPr>
            <p:ph idx="2" type="pic"/>
          </p:nvPr>
        </p:nvPicPr>
        <p:blipFill rotWithShape="1">
          <a:blip r:embed="rId3">
            <a:alphaModFix/>
          </a:blip>
          <a:srcRect b="0" l="7548" r="7540" t="0"/>
          <a:stretch/>
        </p:blipFill>
        <p:spPr>
          <a:xfrm>
            <a:off x="2322000" y="1274400"/>
            <a:ext cx="2368800" cy="2592000"/>
          </a:xfrm>
          <a:prstGeom prst="roundRect">
            <a:avLst>
              <a:gd fmla="val 16667" name="adj"/>
            </a:avLst>
          </a:prstGeom>
        </p:spPr>
      </p:pic>
      <p:pic>
        <p:nvPicPr>
          <p:cNvPr id="331" name="Google Shape;331;p31"/>
          <p:cNvPicPr preferRelativeResize="0"/>
          <p:nvPr>
            <p:ph idx="3" type="pic"/>
          </p:nvPr>
        </p:nvPicPr>
        <p:blipFill rotWithShape="1">
          <a:blip r:embed="rId4">
            <a:alphaModFix/>
          </a:blip>
          <a:srcRect b="0" l="19555" r="19561" t="0"/>
          <a:stretch/>
        </p:blipFill>
        <p:spPr>
          <a:xfrm>
            <a:off x="-417600" y="1274400"/>
            <a:ext cx="2368800" cy="2592000"/>
          </a:xfrm>
          <a:prstGeom prst="roundRect">
            <a:avLst>
              <a:gd fmla="val 16667" name="adj"/>
            </a:avLst>
          </a:prstGeom>
        </p:spPr>
      </p:pic>
      <p:sp>
        <p:nvSpPr>
          <p:cNvPr id="332" name="Google Shape;332;p31"/>
          <p:cNvSpPr txBox="1"/>
          <p:nvPr>
            <p:ph idx="1" type="body"/>
          </p:nvPr>
        </p:nvSpPr>
        <p:spPr>
          <a:xfrm>
            <a:off x="5061600" y="2001400"/>
            <a:ext cx="3758400" cy="19509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Poppins SemiBold"/>
              <a:buChar char="❏"/>
            </a:pPr>
            <a:r>
              <a:rPr lang="en-GB" sz="1200">
                <a:latin typeface="Poppins SemiBold"/>
                <a:ea typeface="Poppins SemiBold"/>
                <a:cs typeface="Poppins SemiBold"/>
                <a:sym typeface="Poppins SemiBold"/>
              </a:rPr>
              <a:t>Conditional statements: if, else, elif</a:t>
            </a:r>
            <a:endParaRPr sz="1200">
              <a:latin typeface="Poppins SemiBold"/>
              <a:ea typeface="Poppins SemiBold"/>
              <a:cs typeface="Poppins SemiBold"/>
              <a:sym typeface="Poppins SemiBold"/>
            </a:endParaRPr>
          </a:p>
          <a:p>
            <a:pPr indent="-304800" lvl="0" marL="457200" rtl="0" algn="l">
              <a:lnSpc>
                <a:spcPct val="150000"/>
              </a:lnSpc>
              <a:spcBef>
                <a:spcPts val="0"/>
              </a:spcBef>
              <a:spcAft>
                <a:spcPts val="0"/>
              </a:spcAft>
              <a:buSzPts val="1200"/>
              <a:buFont typeface="Poppins SemiBold"/>
              <a:buChar char="❏"/>
            </a:pPr>
            <a:r>
              <a:rPr lang="en-GB" sz="1200">
                <a:latin typeface="Poppins SemiBold"/>
                <a:ea typeface="Poppins SemiBold"/>
                <a:cs typeface="Poppins SemiBold"/>
                <a:sym typeface="Poppins SemiBold"/>
              </a:rPr>
              <a:t>Loops: for, while, and control keywords (break, continue)</a:t>
            </a:r>
            <a:endParaRPr sz="1200">
              <a:latin typeface="Poppins SemiBold"/>
              <a:ea typeface="Poppins SemiBold"/>
              <a:cs typeface="Poppins SemiBold"/>
              <a:sym typeface="Poppins SemiBold"/>
            </a:endParaRPr>
          </a:p>
          <a:p>
            <a:pPr indent="-304800" lvl="0" marL="457200" rtl="0" algn="l">
              <a:lnSpc>
                <a:spcPct val="150000"/>
              </a:lnSpc>
              <a:spcBef>
                <a:spcPts val="0"/>
              </a:spcBef>
              <a:spcAft>
                <a:spcPts val="0"/>
              </a:spcAft>
              <a:buSzPts val="1200"/>
              <a:buFont typeface="Poppins SemiBold"/>
              <a:buChar char="❏"/>
            </a:pPr>
            <a:r>
              <a:rPr lang="en-GB" sz="1200">
                <a:latin typeface="Poppins SemiBold"/>
                <a:ea typeface="Poppins SemiBold"/>
                <a:cs typeface="Poppins SemiBold"/>
                <a:sym typeface="Poppins SemiBold"/>
              </a:rPr>
              <a:t>Functions: Defining, calling, return values, lambda functions</a:t>
            </a:r>
            <a:endParaRPr sz="1200">
              <a:latin typeface="Poppins SemiBold"/>
              <a:ea typeface="Poppins SemiBold"/>
              <a:cs typeface="Poppins SemiBold"/>
              <a:sym typeface="Poppins SemiBold"/>
            </a:endParaRPr>
          </a:p>
          <a:p>
            <a:pPr indent="-304800" lvl="0" marL="457200" rtl="0" algn="l">
              <a:lnSpc>
                <a:spcPct val="150000"/>
              </a:lnSpc>
              <a:spcBef>
                <a:spcPts val="0"/>
              </a:spcBef>
              <a:spcAft>
                <a:spcPts val="0"/>
              </a:spcAft>
              <a:buSzPts val="1200"/>
              <a:buFont typeface="Poppins SemiBold"/>
              <a:buChar char="❏"/>
            </a:pPr>
            <a:r>
              <a:rPr lang="en-GB" sz="1200">
                <a:latin typeface="Poppins SemiBold"/>
                <a:ea typeface="Poppins SemiBold"/>
                <a:cs typeface="Poppins SemiBold"/>
                <a:sym typeface="Poppins SemiBold"/>
              </a:rPr>
              <a:t>Scope and Lifetime of Variables</a:t>
            </a:r>
            <a:endParaRPr sz="1200">
              <a:latin typeface="Poppins SemiBold"/>
              <a:ea typeface="Poppins SemiBold"/>
              <a:cs typeface="Poppins SemiBold"/>
              <a:sym typeface="Poppins SemiBold"/>
            </a:endParaRPr>
          </a:p>
        </p:txBody>
      </p:sp>
      <p:sp>
        <p:nvSpPr>
          <p:cNvPr id="333" name="Google Shape;333;p31"/>
          <p:cNvSpPr txBox="1"/>
          <p:nvPr>
            <p:ph type="title"/>
          </p:nvPr>
        </p:nvSpPr>
        <p:spPr>
          <a:xfrm>
            <a:off x="5025600" y="1312600"/>
            <a:ext cx="3758400" cy="5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GB" sz="2140"/>
              <a:t>Control Structures and Functions</a:t>
            </a:r>
            <a:endParaRPr sz="304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14"/>
          <p:cNvSpPr txBox="1"/>
          <p:nvPr>
            <p:ph idx="1" type="body"/>
          </p:nvPr>
        </p:nvSpPr>
        <p:spPr>
          <a:xfrm>
            <a:off x="243775" y="1525625"/>
            <a:ext cx="3359700" cy="2996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GB">
                <a:latin typeface="Comfortaa"/>
                <a:ea typeface="Comfortaa"/>
                <a:cs typeface="Comfortaa"/>
                <a:sym typeface="Comfortaa"/>
              </a:rPr>
              <a:t>Imagine a </a:t>
            </a:r>
            <a:r>
              <a:rPr b="1" lang="en-GB">
                <a:solidFill>
                  <a:schemeClr val="accent4"/>
                </a:solidFill>
                <a:latin typeface="Comfortaa"/>
                <a:ea typeface="Comfortaa"/>
                <a:cs typeface="Comfortaa"/>
                <a:sym typeface="Comfortaa"/>
              </a:rPr>
              <a:t>tool</a:t>
            </a:r>
            <a:r>
              <a:rPr b="1" lang="en-GB">
                <a:latin typeface="Comfortaa"/>
                <a:ea typeface="Comfortaa"/>
                <a:cs typeface="Comfortaa"/>
                <a:sym typeface="Comfortaa"/>
              </a:rPr>
              <a:t> that's powerful enough to drive Artificial Intelligence, easy enough to Create Websites, flexible enough to Analyze Data, and </a:t>
            </a:r>
            <a:br>
              <a:rPr b="1" lang="en-GB">
                <a:latin typeface="Comfortaa"/>
                <a:ea typeface="Comfortaa"/>
                <a:cs typeface="Comfortaa"/>
                <a:sym typeface="Comfortaa"/>
              </a:rPr>
            </a:br>
            <a:r>
              <a:rPr b="1" lang="en-GB">
                <a:latin typeface="Comfortaa"/>
                <a:ea typeface="Comfortaa"/>
                <a:cs typeface="Comfortaa"/>
                <a:sym typeface="Comfortaa"/>
              </a:rPr>
              <a:t>handy for Scientific Research, all while being Beginner-Friendly! </a:t>
            </a:r>
            <a:endParaRPr b="1">
              <a:latin typeface="Comfortaa"/>
              <a:ea typeface="Comfortaa"/>
              <a:cs typeface="Comfortaa"/>
              <a:sym typeface="Comfortaa"/>
            </a:endParaRPr>
          </a:p>
          <a:p>
            <a:pPr indent="0" lvl="0" marL="0" rtl="0" algn="l">
              <a:lnSpc>
                <a:spcPct val="150000"/>
              </a:lnSpc>
              <a:spcBef>
                <a:spcPts val="0"/>
              </a:spcBef>
              <a:spcAft>
                <a:spcPts val="0"/>
              </a:spcAft>
              <a:buNone/>
            </a:pPr>
            <a:r>
              <a:t/>
            </a:r>
            <a:endParaRPr b="1">
              <a:latin typeface="Comfortaa"/>
              <a:ea typeface="Comfortaa"/>
              <a:cs typeface="Comfortaa"/>
              <a:sym typeface="Comfortaa"/>
            </a:endParaRPr>
          </a:p>
          <a:p>
            <a:pPr indent="0" lvl="0" marL="0" rtl="0" algn="l">
              <a:lnSpc>
                <a:spcPct val="150000"/>
              </a:lnSpc>
              <a:spcBef>
                <a:spcPts val="0"/>
              </a:spcBef>
              <a:spcAft>
                <a:spcPts val="0"/>
              </a:spcAft>
              <a:buNone/>
            </a:pPr>
            <a:r>
              <a:rPr b="1" lang="en-GB" sz="1600">
                <a:solidFill>
                  <a:schemeClr val="accent4"/>
                </a:solidFill>
                <a:latin typeface="Comfortaa"/>
                <a:ea typeface="Comfortaa"/>
                <a:cs typeface="Comfortaa"/>
                <a:sym typeface="Comfortaa"/>
              </a:rPr>
              <a:t>That’s Python…</a:t>
            </a:r>
            <a:endParaRPr b="1" sz="1600">
              <a:solidFill>
                <a:schemeClr val="accent4"/>
              </a:solidFill>
              <a:latin typeface="Comfortaa"/>
              <a:ea typeface="Comfortaa"/>
              <a:cs typeface="Comfortaa"/>
              <a:sym typeface="Comfortaa"/>
            </a:endParaRPr>
          </a:p>
        </p:txBody>
      </p:sp>
      <p:pic>
        <p:nvPicPr>
          <p:cNvPr id="149" name="Google Shape;149;p14"/>
          <p:cNvPicPr preferRelativeResize="0"/>
          <p:nvPr>
            <p:ph idx="2" type="pic"/>
          </p:nvPr>
        </p:nvPicPr>
        <p:blipFill rotWithShape="1">
          <a:blip r:embed="rId3">
            <a:alphaModFix/>
          </a:blip>
          <a:srcRect b="18190" l="0" r="0" t="18184"/>
          <a:stretch/>
        </p:blipFill>
        <p:spPr>
          <a:xfrm>
            <a:off x="4192775" y="1231150"/>
            <a:ext cx="3299999" cy="2099698"/>
          </a:xfrm>
          <a:prstGeom prst="rect">
            <a:avLst/>
          </a:prstGeom>
        </p:spPr>
      </p:pic>
      <p:pic>
        <p:nvPicPr>
          <p:cNvPr id="150" name="Google Shape;150;p14"/>
          <p:cNvPicPr preferRelativeResize="0"/>
          <p:nvPr>
            <p:ph idx="3" type="pic"/>
          </p:nvPr>
        </p:nvPicPr>
        <p:blipFill rotWithShape="1">
          <a:blip r:embed="rId4">
            <a:alphaModFix/>
          </a:blip>
          <a:srcRect b="0" l="35359" r="35362" t="0"/>
          <a:stretch/>
        </p:blipFill>
        <p:spPr>
          <a:xfrm>
            <a:off x="7838375" y="2105800"/>
            <a:ext cx="889200" cy="2024700"/>
          </a:xfrm>
          <a:prstGeom prst="roundRect">
            <a:avLst>
              <a:gd fmla="val 16667" name="adj"/>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2"/>
          <p:cNvSpPr txBox="1"/>
          <p:nvPr/>
        </p:nvSpPr>
        <p:spPr>
          <a:xfrm>
            <a:off x="432300" y="639300"/>
            <a:ext cx="8279400" cy="414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800">
                <a:solidFill>
                  <a:schemeClr val="dk1"/>
                </a:solidFill>
                <a:latin typeface="Poppins"/>
                <a:ea typeface="Poppins"/>
                <a:cs typeface="Poppins"/>
                <a:sym typeface="Poppins"/>
              </a:rPr>
              <a:t>Conditional statements:</a:t>
            </a:r>
            <a:endParaRPr b="1" sz="18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lang="en-GB" sz="1200">
                <a:solidFill>
                  <a:schemeClr val="dk1"/>
                </a:solidFill>
                <a:latin typeface="Poppins"/>
                <a:ea typeface="Poppins"/>
                <a:cs typeface="Poppins"/>
                <a:sym typeface="Poppins"/>
              </a:rPr>
              <a:t>Conditional statements in programming are control flow structures that allow a program to make decisions and execute specific blocks of code based on whether a certain condition is True or False. These conditions are typically based on logical or comparison expressions.</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br>
              <a:rPr lang="en-GB" sz="1200">
                <a:solidFill>
                  <a:schemeClr val="dk1"/>
                </a:solidFill>
                <a:latin typeface="Poppins"/>
                <a:ea typeface="Poppins"/>
                <a:cs typeface="Poppins"/>
                <a:sym typeface="Poppins"/>
              </a:rPr>
            </a:br>
            <a:r>
              <a:rPr b="1" lang="en-GB" sz="1300">
                <a:solidFill>
                  <a:schemeClr val="dk1"/>
                </a:solidFill>
                <a:latin typeface="Poppins"/>
                <a:ea typeface="Poppins"/>
                <a:cs typeface="Poppins"/>
                <a:sym typeface="Poppins"/>
              </a:rPr>
              <a:t>Types of Conditional Statements</a:t>
            </a:r>
            <a:endParaRPr b="1" sz="1300">
              <a:solidFill>
                <a:schemeClr val="dk1"/>
              </a:solidFill>
              <a:latin typeface="Poppins"/>
              <a:ea typeface="Poppins"/>
              <a:cs typeface="Poppins"/>
              <a:sym typeface="Poppins"/>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latin typeface="Poppins"/>
                <a:ea typeface="Poppins"/>
                <a:cs typeface="Poppins"/>
                <a:sym typeface="Poppins"/>
              </a:rPr>
              <a:t>if</a:t>
            </a:r>
            <a:r>
              <a:rPr lang="en-GB" sz="1100">
                <a:solidFill>
                  <a:schemeClr val="dk1"/>
                </a:solidFill>
                <a:latin typeface="Poppins"/>
                <a:ea typeface="Poppins"/>
                <a:cs typeface="Poppins"/>
                <a:sym typeface="Poppins"/>
              </a:rPr>
              <a:t>: Executes a block of code if the condition is true.</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latin typeface="Poppins"/>
                <a:ea typeface="Poppins"/>
                <a:cs typeface="Poppins"/>
                <a:sym typeface="Poppins"/>
              </a:rPr>
              <a:t>else</a:t>
            </a:r>
            <a:r>
              <a:rPr lang="en-GB" sz="1100">
                <a:solidFill>
                  <a:schemeClr val="dk1"/>
                </a:solidFill>
                <a:latin typeface="Poppins"/>
                <a:ea typeface="Poppins"/>
                <a:cs typeface="Poppins"/>
                <a:sym typeface="Poppins"/>
              </a:rPr>
              <a:t>: Executes a block of code if the condition is false.</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latin typeface="Poppins"/>
                <a:ea typeface="Poppins"/>
                <a:cs typeface="Poppins"/>
                <a:sym typeface="Poppins"/>
              </a:rPr>
              <a:t>elif</a:t>
            </a:r>
            <a:r>
              <a:rPr lang="en-GB" sz="1100">
                <a:solidFill>
                  <a:schemeClr val="dk1"/>
                </a:solidFill>
                <a:latin typeface="Poppins"/>
                <a:ea typeface="Poppins"/>
                <a:cs typeface="Poppins"/>
                <a:sym typeface="Poppins"/>
              </a:rPr>
              <a:t>: Checks additional conditions if the initial </a:t>
            </a:r>
            <a:r>
              <a:rPr lang="en-GB" sz="1100">
                <a:solidFill>
                  <a:srgbClr val="188038"/>
                </a:solidFill>
                <a:latin typeface="Poppins"/>
                <a:ea typeface="Poppins"/>
                <a:cs typeface="Poppins"/>
                <a:sym typeface="Poppins"/>
              </a:rPr>
              <a:t>if</a:t>
            </a:r>
            <a:r>
              <a:rPr lang="en-GB" sz="1100">
                <a:solidFill>
                  <a:schemeClr val="dk1"/>
                </a:solidFill>
                <a:latin typeface="Poppins"/>
                <a:ea typeface="Poppins"/>
                <a:cs typeface="Poppins"/>
                <a:sym typeface="Poppins"/>
              </a:rPr>
              <a:t> condition is false</a:t>
            </a:r>
            <a:endParaRPr sz="1100">
              <a:solidFill>
                <a:schemeClr val="dk1"/>
              </a:solidFill>
              <a:latin typeface="Poppins"/>
              <a:ea typeface="Poppins"/>
              <a:cs typeface="Poppins"/>
              <a:sym typeface="Poppins"/>
            </a:endParaRPr>
          </a:p>
          <a:p>
            <a:pPr indent="0" lvl="0" marL="0" rtl="0" algn="l">
              <a:lnSpc>
                <a:spcPct val="100000"/>
              </a:lnSpc>
              <a:spcBef>
                <a:spcPts val="1200"/>
              </a:spcBef>
              <a:spcAft>
                <a:spcPts val="0"/>
              </a:spcAft>
              <a:buNone/>
            </a:pPr>
            <a:r>
              <a:rPr b="1" lang="en-GB" sz="1100">
                <a:solidFill>
                  <a:schemeClr val="dk1"/>
                </a:solidFill>
                <a:latin typeface="Poppins"/>
                <a:ea typeface="Poppins"/>
                <a:cs typeface="Poppins"/>
                <a:sym typeface="Poppins"/>
              </a:rPr>
              <a:t>Why Are Conditional Statements Required?</a:t>
            </a:r>
            <a:endParaRPr b="1" sz="1100">
              <a:solidFill>
                <a:schemeClr val="dk1"/>
              </a:solidFill>
              <a:latin typeface="Poppins"/>
              <a:ea typeface="Poppins"/>
              <a:cs typeface="Poppins"/>
              <a:sym typeface="Poppins"/>
            </a:endParaRPr>
          </a:p>
          <a:p>
            <a:pPr indent="-298450" lvl="0" marL="457200" rtl="0" algn="l">
              <a:lnSpc>
                <a:spcPct val="100000"/>
              </a:lnSpc>
              <a:spcBef>
                <a:spcPts val="0"/>
              </a:spcBef>
              <a:spcAft>
                <a:spcPts val="0"/>
              </a:spcAft>
              <a:buClr>
                <a:schemeClr val="dk1"/>
              </a:buClr>
              <a:buSzPts val="1100"/>
              <a:buFont typeface="Poppins"/>
              <a:buChar char="●"/>
            </a:pPr>
            <a:r>
              <a:rPr lang="en-GB" sz="1100">
                <a:solidFill>
                  <a:schemeClr val="dk1"/>
                </a:solidFill>
                <a:latin typeface="Poppins"/>
                <a:ea typeface="Poppins"/>
                <a:cs typeface="Poppins"/>
                <a:sym typeface="Poppins"/>
              </a:rPr>
              <a:t>Decision-Making</a:t>
            </a:r>
            <a:endParaRPr sz="1100">
              <a:solidFill>
                <a:schemeClr val="dk1"/>
              </a:solidFill>
              <a:latin typeface="Poppins"/>
              <a:ea typeface="Poppins"/>
              <a:cs typeface="Poppins"/>
              <a:sym typeface="Poppins"/>
            </a:endParaRPr>
          </a:p>
          <a:p>
            <a:pPr indent="-298450" lvl="0" marL="457200" rtl="0" algn="l">
              <a:lnSpc>
                <a:spcPct val="100000"/>
              </a:lnSpc>
              <a:spcBef>
                <a:spcPts val="0"/>
              </a:spcBef>
              <a:spcAft>
                <a:spcPts val="0"/>
              </a:spcAft>
              <a:buClr>
                <a:schemeClr val="dk1"/>
              </a:buClr>
              <a:buSzPts val="1100"/>
              <a:buFont typeface="Poppins"/>
              <a:buChar char="●"/>
            </a:pPr>
            <a:r>
              <a:rPr lang="en-GB" sz="1100">
                <a:solidFill>
                  <a:schemeClr val="dk1"/>
                </a:solidFill>
                <a:latin typeface="Poppins"/>
                <a:ea typeface="Poppins"/>
                <a:cs typeface="Poppins"/>
                <a:sym typeface="Poppins"/>
              </a:rPr>
              <a:t>Control Flow</a:t>
            </a:r>
            <a:endParaRPr sz="1100">
              <a:solidFill>
                <a:schemeClr val="dk1"/>
              </a:solidFill>
              <a:latin typeface="Poppins"/>
              <a:ea typeface="Poppins"/>
              <a:cs typeface="Poppins"/>
              <a:sym typeface="Poppins"/>
            </a:endParaRPr>
          </a:p>
          <a:p>
            <a:pPr indent="-298450" lvl="0" marL="457200" rtl="0" algn="l">
              <a:lnSpc>
                <a:spcPct val="100000"/>
              </a:lnSpc>
              <a:spcBef>
                <a:spcPts val="0"/>
              </a:spcBef>
              <a:spcAft>
                <a:spcPts val="0"/>
              </a:spcAft>
              <a:buClr>
                <a:schemeClr val="dk1"/>
              </a:buClr>
              <a:buSzPts val="1100"/>
              <a:buFont typeface="Poppins"/>
              <a:buChar char="●"/>
            </a:pPr>
            <a:r>
              <a:rPr lang="en-GB" sz="1100">
                <a:solidFill>
                  <a:schemeClr val="dk1"/>
                </a:solidFill>
                <a:latin typeface="Poppins"/>
                <a:ea typeface="Poppins"/>
                <a:cs typeface="Poppins"/>
                <a:sym typeface="Poppins"/>
              </a:rPr>
              <a:t>Dynamic Behavior</a:t>
            </a:r>
            <a:endParaRPr sz="1100">
              <a:solidFill>
                <a:schemeClr val="dk1"/>
              </a:solidFill>
              <a:latin typeface="Poppins"/>
              <a:ea typeface="Poppins"/>
              <a:cs typeface="Poppins"/>
              <a:sym typeface="Poppins"/>
            </a:endParaRPr>
          </a:p>
          <a:p>
            <a:pPr indent="-298450" lvl="0" marL="457200" rtl="0" algn="l">
              <a:lnSpc>
                <a:spcPct val="100000"/>
              </a:lnSpc>
              <a:spcBef>
                <a:spcPts val="0"/>
              </a:spcBef>
              <a:spcAft>
                <a:spcPts val="0"/>
              </a:spcAft>
              <a:buClr>
                <a:schemeClr val="dk1"/>
              </a:buClr>
              <a:buSzPts val="1100"/>
              <a:buFont typeface="Poppins"/>
              <a:buChar char="●"/>
            </a:pPr>
            <a:r>
              <a:rPr lang="en-GB" sz="1100">
                <a:solidFill>
                  <a:schemeClr val="dk1"/>
                </a:solidFill>
                <a:latin typeface="Poppins"/>
                <a:ea typeface="Poppins"/>
                <a:cs typeface="Poppins"/>
                <a:sym typeface="Poppins"/>
              </a:rPr>
              <a:t>Error Handling</a:t>
            </a:r>
            <a:endParaRPr sz="1100">
              <a:solidFill>
                <a:schemeClr val="dk1"/>
              </a:solidFill>
              <a:latin typeface="Poppins"/>
              <a:ea typeface="Poppins"/>
              <a:cs typeface="Poppins"/>
              <a:sym typeface="Poppins"/>
            </a:endParaRPr>
          </a:p>
          <a:p>
            <a:pPr indent="-298450" lvl="0" marL="457200" rtl="0" algn="l">
              <a:lnSpc>
                <a:spcPct val="100000"/>
              </a:lnSpc>
              <a:spcBef>
                <a:spcPts val="0"/>
              </a:spcBef>
              <a:spcAft>
                <a:spcPts val="0"/>
              </a:spcAft>
              <a:buClr>
                <a:schemeClr val="dk1"/>
              </a:buClr>
              <a:buSzPts val="1100"/>
              <a:buFont typeface="Poppins"/>
              <a:buChar char="●"/>
            </a:pPr>
            <a:r>
              <a:rPr lang="en-GB" sz="1100">
                <a:solidFill>
                  <a:schemeClr val="dk1"/>
                </a:solidFill>
                <a:latin typeface="Poppins"/>
                <a:ea typeface="Poppins"/>
                <a:cs typeface="Poppins"/>
                <a:sym typeface="Poppins"/>
              </a:rPr>
              <a:t>Efficient Resource Usage</a:t>
            </a:r>
            <a:endParaRPr sz="11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br>
              <a:rPr lang="en-GB" sz="1200">
                <a:solidFill>
                  <a:schemeClr val="dk1"/>
                </a:solidFill>
                <a:latin typeface="Poppins"/>
                <a:ea typeface="Poppins"/>
                <a:cs typeface="Poppins"/>
                <a:sym typeface="Poppins"/>
              </a:rPr>
            </a:br>
            <a:endParaRPr sz="1200">
              <a:solidFill>
                <a:schemeClr val="dk1"/>
              </a:solidFill>
              <a:latin typeface="Poppins"/>
              <a:ea typeface="Poppins"/>
              <a:cs typeface="Poppins"/>
              <a:sym typeface="Poppins"/>
            </a:endParaRPr>
          </a:p>
        </p:txBody>
      </p:sp>
      <p:sp>
        <p:nvSpPr>
          <p:cNvPr id="339" name="Google Shape;339;p32"/>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Conditional statements: if, else, elif</a:t>
            </a:r>
            <a:endParaRPr b="0" sz="2000">
              <a:solidFill>
                <a:schemeClr val="lt1"/>
              </a:solidFill>
              <a:latin typeface="Poppins SemiBold"/>
              <a:ea typeface="Poppins SemiBold"/>
              <a:cs typeface="Poppins SemiBold"/>
              <a:sym typeface="Poppin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3"/>
          <p:cNvSpPr txBox="1"/>
          <p:nvPr/>
        </p:nvSpPr>
        <p:spPr>
          <a:xfrm>
            <a:off x="432300" y="639300"/>
            <a:ext cx="8279400" cy="434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800">
                <a:solidFill>
                  <a:schemeClr val="dk1"/>
                </a:solidFill>
                <a:latin typeface="Poppins"/>
                <a:ea typeface="Poppins"/>
                <a:cs typeface="Poppins"/>
                <a:sym typeface="Poppins"/>
              </a:rPr>
              <a:t>Loops:</a:t>
            </a:r>
            <a:endParaRPr b="1" sz="18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lang="en-GB" sz="1200">
                <a:solidFill>
                  <a:schemeClr val="dk1"/>
                </a:solidFill>
                <a:latin typeface="Poppins"/>
                <a:ea typeface="Poppins"/>
                <a:cs typeface="Poppins"/>
                <a:sym typeface="Poppins"/>
              </a:rPr>
              <a:t>Loops are a fundamental concept in programming that allow you to execute a block of code repeatedly as long as a specified condition is true. Python provides two main types of loops: </a:t>
            </a:r>
            <a:r>
              <a:rPr b="1" lang="en-GB" sz="1200">
                <a:solidFill>
                  <a:schemeClr val="dk1"/>
                </a:solidFill>
                <a:latin typeface="Poppins"/>
                <a:ea typeface="Poppins"/>
                <a:cs typeface="Poppins"/>
                <a:sym typeface="Poppins"/>
              </a:rPr>
              <a:t>for</a:t>
            </a:r>
            <a:r>
              <a:rPr lang="en-GB" sz="1200">
                <a:solidFill>
                  <a:schemeClr val="dk1"/>
                </a:solidFill>
                <a:latin typeface="Poppins"/>
                <a:ea typeface="Poppins"/>
                <a:cs typeface="Poppins"/>
                <a:sym typeface="Poppins"/>
              </a:rPr>
              <a:t> and </a:t>
            </a:r>
            <a:r>
              <a:rPr b="1" lang="en-GB" sz="1200">
                <a:solidFill>
                  <a:schemeClr val="dk1"/>
                </a:solidFill>
                <a:latin typeface="Poppins"/>
                <a:ea typeface="Poppins"/>
                <a:cs typeface="Poppins"/>
                <a:sym typeface="Poppins"/>
              </a:rPr>
              <a:t>while</a:t>
            </a:r>
            <a:r>
              <a:rPr lang="en-GB" sz="1200">
                <a:solidFill>
                  <a:schemeClr val="dk1"/>
                </a:solidFill>
                <a:latin typeface="Poppins"/>
                <a:ea typeface="Poppins"/>
                <a:cs typeface="Poppins"/>
                <a:sym typeface="Poppins"/>
              </a:rPr>
              <a:t>, along with control keywords like </a:t>
            </a:r>
            <a:r>
              <a:rPr b="1" lang="en-GB" sz="1200">
                <a:solidFill>
                  <a:schemeClr val="dk1"/>
                </a:solidFill>
                <a:latin typeface="Poppins"/>
                <a:ea typeface="Poppins"/>
                <a:cs typeface="Poppins"/>
                <a:sym typeface="Poppins"/>
              </a:rPr>
              <a:t>break</a:t>
            </a:r>
            <a:r>
              <a:rPr lang="en-GB" sz="1200">
                <a:solidFill>
                  <a:schemeClr val="dk1"/>
                </a:solidFill>
                <a:latin typeface="Poppins"/>
                <a:ea typeface="Poppins"/>
                <a:cs typeface="Poppins"/>
                <a:sym typeface="Poppins"/>
              </a:rPr>
              <a:t>, </a:t>
            </a:r>
            <a:r>
              <a:rPr b="1" lang="en-GB" sz="1200">
                <a:solidFill>
                  <a:schemeClr val="dk1"/>
                </a:solidFill>
                <a:latin typeface="Poppins"/>
                <a:ea typeface="Poppins"/>
                <a:cs typeface="Poppins"/>
                <a:sym typeface="Poppins"/>
              </a:rPr>
              <a:t>continue</a:t>
            </a:r>
            <a:r>
              <a:rPr lang="en-GB" sz="1200">
                <a:solidFill>
                  <a:schemeClr val="dk1"/>
                </a:solidFill>
                <a:latin typeface="Poppins"/>
                <a:ea typeface="Poppins"/>
                <a:cs typeface="Poppins"/>
                <a:sym typeface="Poppins"/>
              </a:rPr>
              <a:t>, and </a:t>
            </a:r>
            <a:r>
              <a:rPr b="1" lang="en-GB" sz="1200">
                <a:solidFill>
                  <a:schemeClr val="dk1"/>
                </a:solidFill>
                <a:latin typeface="Poppins"/>
                <a:ea typeface="Poppins"/>
                <a:cs typeface="Poppins"/>
                <a:sym typeface="Poppins"/>
              </a:rPr>
              <a:t>pass</a:t>
            </a:r>
            <a:r>
              <a:rPr lang="en-GB" sz="1200">
                <a:solidFill>
                  <a:schemeClr val="dk1"/>
                </a:solidFill>
                <a:latin typeface="Poppins"/>
                <a:ea typeface="Poppins"/>
                <a:cs typeface="Poppins"/>
                <a:sym typeface="Poppins"/>
              </a:rPr>
              <a:t> to manage loop behavior.</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br>
              <a:rPr lang="en-GB" sz="1200">
                <a:solidFill>
                  <a:schemeClr val="dk1"/>
                </a:solidFill>
                <a:latin typeface="Poppins"/>
                <a:ea typeface="Poppins"/>
                <a:cs typeface="Poppins"/>
                <a:sym typeface="Poppins"/>
              </a:rPr>
            </a:br>
            <a:r>
              <a:rPr b="1" lang="en-GB" sz="1300">
                <a:solidFill>
                  <a:schemeClr val="dk1"/>
                </a:solidFill>
                <a:latin typeface="Poppins"/>
                <a:ea typeface="Poppins"/>
                <a:cs typeface="Poppins"/>
                <a:sym typeface="Poppins"/>
              </a:rPr>
              <a:t>For Loop</a:t>
            </a:r>
            <a:br>
              <a:rPr b="1" lang="en-GB" sz="1300">
                <a:solidFill>
                  <a:schemeClr val="dk1"/>
                </a:solidFill>
                <a:latin typeface="Poppins"/>
                <a:ea typeface="Poppins"/>
                <a:cs typeface="Poppins"/>
                <a:sym typeface="Poppins"/>
              </a:rPr>
            </a:br>
            <a:r>
              <a:rPr lang="en-GB" sz="1200">
                <a:solidFill>
                  <a:schemeClr val="dk1"/>
                </a:solidFill>
                <a:latin typeface="Poppins"/>
                <a:ea typeface="Poppins"/>
                <a:cs typeface="Poppins"/>
                <a:sym typeface="Poppins"/>
              </a:rPr>
              <a:t>Used to iterate over a sequence (like a list, tuple, string, or range). Often used when the number of iterations is known beforehand. Combined with the enumerate() function for index-value pairs:</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Clr>
                <a:schemeClr val="dk1"/>
              </a:buClr>
              <a:buSzPts val="1100"/>
              <a:buFont typeface="Arial"/>
              <a:buNone/>
            </a:pPr>
            <a:r>
              <a:rPr b="1" lang="en-GB" sz="1200">
                <a:solidFill>
                  <a:schemeClr val="dk1"/>
                </a:solidFill>
                <a:latin typeface="Poppins"/>
                <a:ea typeface="Poppins"/>
                <a:cs typeface="Poppins"/>
                <a:sym typeface="Poppins"/>
              </a:rPr>
              <a:t>While</a:t>
            </a:r>
            <a:r>
              <a:rPr b="1" lang="en-GB" sz="1200">
                <a:solidFill>
                  <a:schemeClr val="dk1"/>
                </a:solidFill>
                <a:latin typeface="Poppins"/>
                <a:ea typeface="Poppins"/>
                <a:cs typeface="Poppins"/>
                <a:sym typeface="Poppins"/>
              </a:rPr>
              <a:t> Loop</a:t>
            </a:r>
            <a:endParaRPr b="1"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Poppins"/>
                <a:ea typeface="Poppins"/>
                <a:cs typeface="Poppins"/>
                <a:sym typeface="Poppins"/>
              </a:rPr>
              <a:t>The while loop runs as long as a specified condition evaluates to True. Used when the number of iterations is not known beforehand and depends on a condition.</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b="1" lang="en-GB" sz="1200">
                <a:solidFill>
                  <a:schemeClr val="dk1"/>
                </a:solidFill>
                <a:latin typeface="Poppins"/>
                <a:ea typeface="Poppins"/>
                <a:cs typeface="Poppins"/>
                <a:sym typeface="Poppins"/>
              </a:rPr>
              <a:t>Control College</a:t>
            </a:r>
            <a:br>
              <a:rPr b="1" lang="en-GB" sz="1200">
                <a:solidFill>
                  <a:schemeClr val="dk1"/>
                </a:solidFill>
                <a:latin typeface="Poppins"/>
                <a:ea typeface="Poppins"/>
                <a:cs typeface="Poppins"/>
                <a:sym typeface="Poppins"/>
              </a:rPr>
            </a:br>
            <a:r>
              <a:rPr lang="en-GB" sz="1200">
                <a:solidFill>
                  <a:schemeClr val="dk1"/>
                </a:solidFill>
                <a:latin typeface="Poppins"/>
                <a:ea typeface="Poppins"/>
                <a:cs typeface="Poppins"/>
                <a:sym typeface="Poppins"/>
              </a:rPr>
              <a:t>Control keywords allow you to manage the flow of loops by breaking out, skipping iterations, or using placeholders.</a:t>
            </a:r>
            <a:br>
              <a:rPr lang="en-GB" sz="1200">
                <a:solidFill>
                  <a:schemeClr val="dk1"/>
                </a:solidFill>
                <a:latin typeface="Poppins"/>
                <a:ea typeface="Poppins"/>
                <a:cs typeface="Poppins"/>
                <a:sym typeface="Poppins"/>
              </a:rPr>
            </a:br>
            <a:r>
              <a:rPr b="1" lang="en-GB" sz="1200">
                <a:solidFill>
                  <a:schemeClr val="dk1"/>
                </a:solidFill>
                <a:latin typeface="Poppins"/>
                <a:ea typeface="Poppins"/>
                <a:cs typeface="Poppins"/>
                <a:sym typeface="Poppins"/>
              </a:rPr>
              <a:t>Break</a:t>
            </a:r>
            <a:r>
              <a:rPr lang="en-GB" sz="1200">
                <a:solidFill>
                  <a:schemeClr val="dk1"/>
                </a:solidFill>
                <a:latin typeface="Poppins"/>
                <a:ea typeface="Poppins"/>
                <a:cs typeface="Poppins"/>
                <a:sym typeface="Poppins"/>
              </a:rPr>
              <a:t>: Terminates the loop prematurely, regardless of the loop condition.</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b="1" lang="en-GB" sz="1200">
                <a:solidFill>
                  <a:schemeClr val="dk1"/>
                </a:solidFill>
                <a:latin typeface="Poppins"/>
                <a:ea typeface="Poppins"/>
                <a:cs typeface="Poppins"/>
                <a:sym typeface="Poppins"/>
              </a:rPr>
              <a:t>Continue</a:t>
            </a:r>
            <a:r>
              <a:rPr lang="en-GB" sz="1200">
                <a:solidFill>
                  <a:schemeClr val="dk1"/>
                </a:solidFill>
                <a:latin typeface="Poppins"/>
                <a:ea typeface="Poppins"/>
                <a:cs typeface="Poppins"/>
                <a:sym typeface="Poppins"/>
              </a:rPr>
              <a:t>: Skips the current iteration and moves to the next iteration of the loop.</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rPr b="1" lang="en-GB" sz="1200">
                <a:solidFill>
                  <a:schemeClr val="dk1"/>
                </a:solidFill>
                <a:latin typeface="Poppins"/>
                <a:ea typeface="Poppins"/>
                <a:cs typeface="Poppins"/>
                <a:sym typeface="Poppins"/>
              </a:rPr>
              <a:t>Pass</a:t>
            </a:r>
            <a:r>
              <a:rPr lang="en-GB" sz="1200">
                <a:solidFill>
                  <a:schemeClr val="dk1"/>
                </a:solidFill>
                <a:latin typeface="Poppins"/>
                <a:ea typeface="Poppins"/>
                <a:cs typeface="Poppins"/>
                <a:sym typeface="Poppins"/>
              </a:rPr>
              <a:t>: Does nothing. It serves as a placeholder when a statement is syntactically required but no action is desired.</a:t>
            </a:r>
            <a:endParaRPr sz="1200">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t/>
            </a:r>
            <a:endParaRPr sz="1200">
              <a:solidFill>
                <a:schemeClr val="dk1"/>
              </a:solidFill>
              <a:latin typeface="Poppins"/>
              <a:ea typeface="Poppins"/>
              <a:cs typeface="Poppins"/>
              <a:sym typeface="Poppins"/>
            </a:endParaRPr>
          </a:p>
        </p:txBody>
      </p:sp>
      <p:sp>
        <p:nvSpPr>
          <p:cNvPr id="345" name="Google Shape;345;p33"/>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Loops: for, while, and control keywords (break, continue)</a:t>
            </a:r>
            <a:endParaRPr b="0" sz="2000">
              <a:solidFill>
                <a:schemeClr val="lt1"/>
              </a:solidFill>
              <a:latin typeface="Poppins SemiBold"/>
              <a:ea typeface="Poppins SemiBold"/>
              <a:cs typeface="Poppins SemiBold"/>
              <a:sym typeface="Poppins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4"/>
          <p:cNvPicPr preferRelativeResize="0"/>
          <p:nvPr>
            <p:ph idx="2" type="pic"/>
          </p:nvPr>
        </p:nvPicPr>
        <p:blipFill rotWithShape="1">
          <a:blip r:embed="rId3">
            <a:alphaModFix/>
          </a:blip>
          <a:srcRect b="0" l="19503" r="19509" t="0"/>
          <a:stretch/>
        </p:blipFill>
        <p:spPr>
          <a:xfrm>
            <a:off x="619200" y="874800"/>
            <a:ext cx="3103200" cy="3394800"/>
          </a:xfrm>
          <a:prstGeom prst="roundRect">
            <a:avLst>
              <a:gd fmla="val 16667" name="adj"/>
            </a:avLst>
          </a:prstGeom>
        </p:spPr>
      </p:pic>
      <p:sp>
        <p:nvSpPr>
          <p:cNvPr id="351" name="Google Shape;351;p34"/>
          <p:cNvSpPr txBox="1"/>
          <p:nvPr>
            <p:ph type="title"/>
          </p:nvPr>
        </p:nvSpPr>
        <p:spPr>
          <a:xfrm>
            <a:off x="4385450" y="1714500"/>
            <a:ext cx="4453200" cy="27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rgbClr val="1242A4"/>
                </a:solidFill>
                <a:latin typeface="Comfortaa"/>
                <a:ea typeface="Comfortaa"/>
                <a:cs typeface="Comfortaa"/>
                <a:sym typeface="Comfortaa"/>
              </a:rPr>
              <a:t>Thank you for your time today.</a:t>
            </a:r>
            <a:endParaRPr sz="48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txBox="1"/>
          <p:nvPr>
            <p:ph idx="1" type="body"/>
          </p:nvPr>
        </p:nvSpPr>
        <p:spPr>
          <a:xfrm>
            <a:off x="1122675" y="4150750"/>
            <a:ext cx="896400" cy="298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rgbClr val="000000"/>
              </a:buClr>
              <a:buSzPts val="852"/>
              <a:buFont typeface="Arial"/>
              <a:buNone/>
            </a:pPr>
            <a:r>
              <a:rPr b="0" lang="en-GB" sz="1800">
                <a:latin typeface="Poppins SemiBold"/>
                <a:ea typeface="Poppins SemiBold"/>
                <a:cs typeface="Poppins SemiBold"/>
                <a:sym typeface="Poppins SemiBold"/>
              </a:rPr>
              <a:t>25 Hours</a:t>
            </a:r>
            <a:endParaRPr sz="1800"/>
          </a:p>
        </p:txBody>
      </p:sp>
      <p:sp>
        <p:nvSpPr>
          <p:cNvPr id="156" name="Google Shape;156;p15"/>
          <p:cNvSpPr txBox="1"/>
          <p:nvPr>
            <p:ph idx="2" type="body"/>
          </p:nvPr>
        </p:nvSpPr>
        <p:spPr>
          <a:xfrm>
            <a:off x="1771200" y="2772000"/>
            <a:ext cx="896400" cy="2988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605"/>
              <a:buNone/>
            </a:pPr>
            <a:r>
              <a:rPr lang="en-GB" sz="1800"/>
              <a:t>10+</a:t>
            </a:r>
            <a:endParaRPr sz="1800"/>
          </a:p>
        </p:txBody>
      </p:sp>
      <p:sp>
        <p:nvSpPr>
          <p:cNvPr id="157" name="Google Shape;157;p15"/>
          <p:cNvSpPr txBox="1"/>
          <p:nvPr>
            <p:ph idx="3" type="body"/>
          </p:nvPr>
        </p:nvSpPr>
        <p:spPr>
          <a:xfrm>
            <a:off x="2019075" y="1767525"/>
            <a:ext cx="896400" cy="2988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605"/>
              <a:buNone/>
            </a:pPr>
            <a:r>
              <a:rPr lang="en-GB" sz="1800"/>
              <a:t>3+</a:t>
            </a:r>
            <a:endParaRPr sz="1800"/>
          </a:p>
        </p:txBody>
      </p:sp>
      <p:sp>
        <p:nvSpPr>
          <p:cNvPr id="158" name="Google Shape;158;p15"/>
          <p:cNvSpPr txBox="1"/>
          <p:nvPr>
            <p:ph idx="4" type="body"/>
          </p:nvPr>
        </p:nvSpPr>
        <p:spPr>
          <a:xfrm>
            <a:off x="5406455" y="3990928"/>
            <a:ext cx="2900400" cy="298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0" lang="en-GB" sz="1800">
                <a:latin typeface="Poppins SemiBold"/>
                <a:ea typeface="Poppins SemiBold"/>
                <a:cs typeface="Poppins SemiBold"/>
                <a:sym typeface="Poppins SemiBold"/>
              </a:rPr>
              <a:t>Total Duration</a:t>
            </a:r>
            <a:endParaRPr b="0" sz="1800">
              <a:latin typeface="Poppins SemiBold"/>
              <a:ea typeface="Poppins SemiBold"/>
              <a:cs typeface="Poppins SemiBold"/>
              <a:sym typeface="Poppins SemiBold"/>
            </a:endParaRPr>
          </a:p>
        </p:txBody>
      </p:sp>
      <p:sp>
        <p:nvSpPr>
          <p:cNvPr id="159" name="Google Shape;159;p15"/>
          <p:cNvSpPr txBox="1"/>
          <p:nvPr>
            <p:ph idx="6" type="body"/>
          </p:nvPr>
        </p:nvSpPr>
        <p:spPr>
          <a:xfrm>
            <a:off x="5406464" y="2927320"/>
            <a:ext cx="2900400" cy="298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0" lang="en-GB" sz="1800">
                <a:solidFill>
                  <a:srgbClr val="1242A4"/>
                </a:solidFill>
                <a:latin typeface="Poppins SemiBold"/>
                <a:ea typeface="Poppins SemiBold"/>
                <a:cs typeface="Poppins SemiBold"/>
                <a:sym typeface="Poppins SemiBold"/>
              </a:rPr>
              <a:t>Basic Projects</a:t>
            </a:r>
            <a:endParaRPr sz="1800"/>
          </a:p>
        </p:txBody>
      </p:sp>
      <p:sp>
        <p:nvSpPr>
          <p:cNvPr id="160" name="Google Shape;160;p15"/>
          <p:cNvSpPr txBox="1"/>
          <p:nvPr>
            <p:ph type="title"/>
          </p:nvPr>
        </p:nvSpPr>
        <p:spPr>
          <a:xfrm>
            <a:off x="3304150" y="500750"/>
            <a:ext cx="3393900" cy="56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2400"/>
              <a:t>Training Overview</a:t>
            </a:r>
            <a:endParaRPr sz="2400"/>
          </a:p>
        </p:txBody>
      </p:sp>
      <p:sp>
        <p:nvSpPr>
          <p:cNvPr id="161" name="Google Shape;161;p15"/>
          <p:cNvSpPr txBox="1"/>
          <p:nvPr>
            <p:ph idx="8" type="body"/>
          </p:nvPr>
        </p:nvSpPr>
        <p:spPr>
          <a:xfrm>
            <a:off x="5381422" y="4281876"/>
            <a:ext cx="2900400" cy="298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200"/>
              <a:t> Theory + Coding ( Practical )</a:t>
            </a:r>
            <a:endParaRPr sz="1200"/>
          </a:p>
        </p:txBody>
      </p:sp>
      <p:sp>
        <p:nvSpPr>
          <p:cNvPr id="162" name="Google Shape;162;p15"/>
          <p:cNvSpPr txBox="1"/>
          <p:nvPr>
            <p:ph idx="6" type="body"/>
          </p:nvPr>
        </p:nvSpPr>
        <p:spPr>
          <a:xfrm>
            <a:off x="5381432" y="1767525"/>
            <a:ext cx="2900400" cy="298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b="0" lang="en-GB" sz="1800">
                <a:solidFill>
                  <a:srgbClr val="1242A4"/>
                </a:solidFill>
                <a:latin typeface="Poppins SemiBold"/>
                <a:ea typeface="Poppins SemiBold"/>
                <a:cs typeface="Poppins SemiBold"/>
                <a:sym typeface="Poppins SemiBold"/>
              </a:rPr>
              <a:t>Portfolio Projects</a:t>
            </a:r>
            <a:endParaRPr sz="1800"/>
          </a:p>
        </p:txBody>
      </p:sp>
      <p:sp>
        <p:nvSpPr>
          <p:cNvPr id="163" name="Google Shape;163;p15"/>
          <p:cNvSpPr txBox="1"/>
          <p:nvPr/>
        </p:nvSpPr>
        <p:spPr>
          <a:xfrm rot="-2700852">
            <a:off x="137662" y="1573013"/>
            <a:ext cx="856377" cy="2906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lt1"/>
                </a:solidFill>
                <a:latin typeface="Poppins"/>
                <a:ea typeface="Poppins"/>
                <a:cs typeface="Poppins"/>
                <a:sym typeface="Poppins"/>
              </a:rPr>
              <a:t>quizzes</a:t>
            </a:r>
            <a:endParaRPr b="1" sz="1200">
              <a:solidFill>
                <a:schemeClr val="lt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p:nvPr/>
        </p:nvSpPr>
        <p:spPr>
          <a:xfrm>
            <a:off x="225200" y="188875"/>
            <a:ext cx="3894000" cy="3305400"/>
          </a:xfrm>
          <a:prstGeom prst="halfFrame">
            <a:avLst>
              <a:gd fmla="val 11210" name="adj1"/>
              <a:gd fmla="val 12089" name="adj2"/>
            </a:avLst>
          </a:prstGeom>
          <a:solidFill>
            <a:srgbClr val="1242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9" name="Google Shape;169;p16"/>
          <p:cNvSpPr/>
          <p:nvPr/>
        </p:nvSpPr>
        <p:spPr>
          <a:xfrm rot="10800000">
            <a:off x="4998025" y="1598100"/>
            <a:ext cx="3894000" cy="3305400"/>
          </a:xfrm>
          <a:prstGeom prst="halfFrame">
            <a:avLst>
              <a:gd fmla="val 11421" name="adj1"/>
              <a:gd fmla="val 11205" name="adj2"/>
            </a:avLst>
          </a:prstGeom>
          <a:solidFill>
            <a:srgbClr val="1242A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70" name="Google Shape;170;p16"/>
          <p:cNvSpPr txBox="1"/>
          <p:nvPr/>
        </p:nvSpPr>
        <p:spPr>
          <a:xfrm>
            <a:off x="1176900" y="1024350"/>
            <a:ext cx="7090500" cy="3480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Introduction to Python Programming</a:t>
            </a:r>
            <a:endParaRPr>
              <a:solidFill>
                <a:schemeClr val="dk1"/>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Control Structures and Functions </a:t>
            </a:r>
            <a:endParaRPr>
              <a:solidFill>
                <a:schemeClr val="dk1"/>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Data Structures</a:t>
            </a:r>
            <a:endParaRPr>
              <a:solidFill>
                <a:schemeClr val="dk1"/>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Object-oriented Programming (OOP)</a:t>
            </a:r>
            <a:endParaRPr>
              <a:solidFill>
                <a:schemeClr val="dk1"/>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Error Handling and Debugging</a:t>
            </a:r>
            <a:endParaRPr>
              <a:solidFill>
                <a:schemeClr val="dk1"/>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File Handling </a:t>
            </a:r>
            <a:endParaRPr>
              <a:solidFill>
                <a:schemeClr val="dk1"/>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Introduction to Modules and Libraries </a:t>
            </a:r>
            <a:endParaRPr>
              <a:solidFill>
                <a:schemeClr val="dk1"/>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Data Science and Visualization Basics</a:t>
            </a:r>
            <a:endParaRPr>
              <a:solidFill>
                <a:schemeClr val="dk1"/>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Introduction to Machine Learning</a:t>
            </a:r>
            <a:endParaRPr>
              <a:solidFill>
                <a:schemeClr val="dk1"/>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Advanced Python Concepts and Practices</a:t>
            </a:r>
            <a:endParaRPr>
              <a:solidFill>
                <a:schemeClr val="dk1"/>
              </a:solidFill>
              <a:latin typeface="Poppins Medium"/>
              <a:ea typeface="Poppins Medium"/>
              <a:cs typeface="Poppins Medium"/>
              <a:sym typeface="Poppins Medium"/>
            </a:endParaRPr>
          </a:p>
        </p:txBody>
      </p:sp>
      <p:sp>
        <p:nvSpPr>
          <p:cNvPr id="171" name="Google Shape;171;p16"/>
          <p:cNvSpPr/>
          <p:nvPr/>
        </p:nvSpPr>
        <p:spPr>
          <a:xfrm>
            <a:off x="5652050" y="-151450"/>
            <a:ext cx="3240000" cy="2418000"/>
          </a:xfrm>
          <a:prstGeom prst="teardrop">
            <a:avLst>
              <a:gd fmla="val 100000" name="adj"/>
            </a:avLst>
          </a:prstGeom>
          <a:solidFill>
            <a:srgbClr val="155DE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55DEF"/>
              </a:highlight>
              <a:latin typeface="Poppins"/>
              <a:ea typeface="Poppins"/>
              <a:cs typeface="Poppins"/>
              <a:sym typeface="Poppins"/>
            </a:endParaRPr>
          </a:p>
        </p:txBody>
      </p:sp>
      <p:sp>
        <p:nvSpPr>
          <p:cNvPr id="172" name="Google Shape;172;p16"/>
          <p:cNvSpPr/>
          <p:nvPr/>
        </p:nvSpPr>
        <p:spPr>
          <a:xfrm>
            <a:off x="6073525" y="-198200"/>
            <a:ext cx="2818500" cy="2193000"/>
          </a:xfrm>
          <a:prstGeom prst="teardrop">
            <a:avLst>
              <a:gd fmla="val 100000" name="adj"/>
            </a:avLst>
          </a:prstGeom>
          <a:solidFill>
            <a:srgbClr val="1242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55DEF"/>
              </a:highlight>
              <a:latin typeface="Poppins"/>
              <a:ea typeface="Poppins"/>
              <a:cs typeface="Poppins"/>
              <a:sym typeface="Poppins"/>
            </a:endParaRPr>
          </a:p>
        </p:txBody>
      </p:sp>
      <p:sp>
        <p:nvSpPr>
          <p:cNvPr id="173" name="Google Shape;173;p16"/>
          <p:cNvSpPr txBox="1"/>
          <p:nvPr>
            <p:ph idx="4294967295" type="title"/>
          </p:nvPr>
        </p:nvSpPr>
        <p:spPr>
          <a:xfrm>
            <a:off x="4281450" y="290550"/>
            <a:ext cx="30996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GB" sz="2400">
                <a:latin typeface="Poppins SemiBold"/>
                <a:ea typeface="Poppins SemiBold"/>
                <a:cs typeface="Poppins SemiBold"/>
                <a:sym typeface="Poppins SemiBold"/>
              </a:rPr>
              <a:t>Training</a:t>
            </a:r>
            <a:r>
              <a:rPr b="0" lang="en-GB" sz="2400">
                <a:solidFill>
                  <a:schemeClr val="lt1"/>
                </a:solidFill>
                <a:latin typeface="Poppins SemiBold"/>
                <a:ea typeface="Poppins SemiBold"/>
                <a:cs typeface="Poppins SemiBold"/>
                <a:sym typeface="Poppins SemiBold"/>
              </a:rPr>
              <a:t>  </a:t>
            </a:r>
            <a:r>
              <a:rPr b="0" lang="en-GB" sz="2400">
                <a:solidFill>
                  <a:schemeClr val="lt1"/>
                </a:solidFill>
                <a:latin typeface="Poppins SemiBold"/>
                <a:ea typeface="Poppins SemiBold"/>
                <a:cs typeface="Poppins SemiBold"/>
                <a:sym typeface="Poppins SemiBold"/>
              </a:rPr>
              <a:t>- Outline</a:t>
            </a:r>
            <a:endParaRPr b="0" sz="2400">
              <a:solidFill>
                <a:schemeClr val="lt1"/>
              </a:solidFill>
              <a:latin typeface="Poppins SemiBold"/>
              <a:ea typeface="Poppins SemiBold"/>
              <a:cs typeface="Poppins SemiBold"/>
              <a:sym typeface="Poppi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p:nvPr/>
        </p:nvSpPr>
        <p:spPr>
          <a:xfrm>
            <a:off x="-2688000" y="741025"/>
            <a:ext cx="4409700" cy="4220700"/>
          </a:xfrm>
          <a:prstGeom prst="donut">
            <a:avLst>
              <a:gd fmla="val 25000" name="adj"/>
            </a:avLst>
          </a:prstGeom>
          <a:solidFill>
            <a:srgbClr val="2754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79" name="Google Shape;179;p17"/>
          <p:cNvSpPr/>
          <p:nvPr/>
        </p:nvSpPr>
        <p:spPr>
          <a:xfrm>
            <a:off x="-2441150" y="1184275"/>
            <a:ext cx="3363900" cy="3334200"/>
          </a:xfrm>
          <a:prstGeom prst="donut">
            <a:avLst>
              <a:gd fmla="val 25000" name="adj"/>
            </a:avLst>
          </a:prstGeom>
          <a:solidFill>
            <a:srgbClr val="1242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0" name="Google Shape;180;p17"/>
          <p:cNvSpPr/>
          <p:nvPr/>
        </p:nvSpPr>
        <p:spPr>
          <a:xfrm>
            <a:off x="7395575" y="3421725"/>
            <a:ext cx="1518300" cy="1569300"/>
          </a:xfrm>
          <a:prstGeom prst="sun">
            <a:avLst>
              <a:gd fmla="val 25000"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1" name="Google Shape;181;p17"/>
          <p:cNvSpPr txBox="1"/>
          <p:nvPr>
            <p:ph idx="4294967295" type="title"/>
          </p:nvPr>
        </p:nvSpPr>
        <p:spPr>
          <a:xfrm>
            <a:off x="997750" y="232425"/>
            <a:ext cx="721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GB" sz="2400">
                <a:latin typeface="Poppins SemiBold"/>
                <a:ea typeface="Poppins SemiBold"/>
                <a:cs typeface="Poppins SemiBold"/>
                <a:sym typeface="Poppins SemiBold"/>
              </a:rPr>
              <a:t>5 Reasons Why You Should Learn Python</a:t>
            </a:r>
            <a:endParaRPr b="0" sz="2400">
              <a:solidFill>
                <a:schemeClr val="lt1"/>
              </a:solidFill>
              <a:latin typeface="Poppins SemiBold"/>
              <a:ea typeface="Poppins SemiBold"/>
              <a:cs typeface="Poppins SemiBold"/>
              <a:sym typeface="Poppins SemiBold"/>
            </a:endParaRPr>
          </a:p>
        </p:txBody>
      </p:sp>
      <p:sp>
        <p:nvSpPr>
          <p:cNvPr id="182" name="Google Shape;182;p17"/>
          <p:cNvSpPr txBox="1"/>
          <p:nvPr/>
        </p:nvSpPr>
        <p:spPr>
          <a:xfrm>
            <a:off x="1726750" y="1489350"/>
            <a:ext cx="5760900" cy="2164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1242A4"/>
              </a:buClr>
              <a:buSzPts val="1800"/>
              <a:buFont typeface="Poppins Medium"/>
              <a:buChar char="●"/>
            </a:pPr>
            <a:r>
              <a:rPr lang="en-GB" sz="1800">
                <a:solidFill>
                  <a:schemeClr val="dk1"/>
                </a:solidFill>
                <a:latin typeface="Poppins Medium"/>
                <a:ea typeface="Poppins Medium"/>
                <a:cs typeface="Poppins Medium"/>
                <a:sym typeface="Poppins Medium"/>
              </a:rPr>
              <a:t>Beginner-Friendly</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rgbClr val="1242A4"/>
              </a:buClr>
              <a:buSzPts val="1800"/>
              <a:buFont typeface="Poppins Medium"/>
              <a:buChar char="●"/>
            </a:pPr>
            <a:r>
              <a:rPr lang="en-GB" sz="1800">
                <a:solidFill>
                  <a:schemeClr val="dk1"/>
                </a:solidFill>
                <a:latin typeface="Poppins Medium"/>
                <a:ea typeface="Poppins Medium"/>
                <a:cs typeface="Poppins Medium"/>
                <a:sym typeface="Poppins Medium"/>
              </a:rPr>
              <a:t>Versatility Across Fields</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rgbClr val="1242A4"/>
              </a:buClr>
              <a:buSzPts val="1800"/>
              <a:buFont typeface="Poppins Medium"/>
              <a:buChar char="●"/>
            </a:pPr>
            <a:r>
              <a:rPr lang="en-GB" sz="1800">
                <a:solidFill>
                  <a:schemeClr val="dk1"/>
                </a:solidFill>
                <a:latin typeface="Poppins Medium"/>
                <a:ea typeface="Poppins Medium"/>
                <a:cs typeface="Poppins Medium"/>
                <a:sym typeface="Poppins Medium"/>
              </a:rPr>
              <a:t>Career Opportunities</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rgbClr val="1242A4"/>
              </a:buClr>
              <a:buSzPts val="1800"/>
              <a:buFont typeface="Poppins Medium"/>
              <a:buChar char="●"/>
            </a:pPr>
            <a:r>
              <a:rPr lang="en-GB" sz="1800">
                <a:solidFill>
                  <a:schemeClr val="dk1"/>
                </a:solidFill>
                <a:latin typeface="Poppins Medium"/>
                <a:ea typeface="Poppins Medium"/>
                <a:cs typeface="Poppins Medium"/>
                <a:sym typeface="Poppins Medium"/>
              </a:rPr>
              <a:t>Extensive Libraries &amp; Community Support</a:t>
            </a:r>
            <a:endParaRPr sz="1800">
              <a:solidFill>
                <a:schemeClr val="dk1"/>
              </a:solidFill>
              <a:latin typeface="Poppins Medium"/>
              <a:ea typeface="Poppins Medium"/>
              <a:cs typeface="Poppins Medium"/>
              <a:sym typeface="Poppins Medium"/>
            </a:endParaRPr>
          </a:p>
          <a:p>
            <a:pPr indent="-342900" lvl="0" marL="457200" rtl="0" algn="l">
              <a:lnSpc>
                <a:spcPct val="150000"/>
              </a:lnSpc>
              <a:spcBef>
                <a:spcPts val="0"/>
              </a:spcBef>
              <a:spcAft>
                <a:spcPts val="0"/>
              </a:spcAft>
              <a:buClr>
                <a:srgbClr val="1242A4"/>
              </a:buClr>
              <a:buSzPts val="1800"/>
              <a:buFont typeface="Poppins Medium"/>
              <a:buChar char="●"/>
            </a:pPr>
            <a:r>
              <a:rPr lang="en-GB" sz="1800">
                <a:solidFill>
                  <a:schemeClr val="dk1"/>
                </a:solidFill>
                <a:latin typeface="Poppins Medium"/>
                <a:ea typeface="Poppins Medium"/>
                <a:cs typeface="Poppins Medium"/>
                <a:sym typeface="Poppins Medium"/>
              </a:rPr>
              <a:t>Cross-Platform &amp; Future-Proof</a:t>
            </a:r>
            <a:endParaRPr sz="1800">
              <a:solidFill>
                <a:schemeClr val="dk1"/>
              </a:solidFill>
              <a:latin typeface="Poppins Medium"/>
              <a:ea typeface="Poppins Medium"/>
              <a:cs typeface="Poppins Medium"/>
              <a:sym typeface="Poppins Medium"/>
            </a:endParaRPr>
          </a:p>
        </p:txBody>
      </p:sp>
      <p:sp>
        <p:nvSpPr>
          <p:cNvPr id="183" name="Google Shape;183;p17"/>
          <p:cNvSpPr/>
          <p:nvPr/>
        </p:nvSpPr>
        <p:spPr>
          <a:xfrm>
            <a:off x="1525625" y="687498"/>
            <a:ext cx="6225950" cy="496775"/>
          </a:xfrm>
          <a:custGeom>
            <a:rect b="b" l="l" r="r" t="t"/>
            <a:pathLst>
              <a:path extrusionOk="0" h="19871" w="249038">
                <a:moveTo>
                  <a:pt x="0" y="19871"/>
                </a:moveTo>
                <a:cubicBezTo>
                  <a:pt x="16499" y="9969"/>
                  <a:pt x="36593" y="6333"/>
                  <a:pt x="55793" y="5051"/>
                </a:cubicBezTo>
                <a:cubicBezTo>
                  <a:pt x="67494" y="4270"/>
                  <a:pt x="78973" y="1302"/>
                  <a:pt x="90665" y="401"/>
                </a:cubicBezTo>
                <a:cubicBezTo>
                  <a:pt x="106028" y="-783"/>
                  <a:pt x="121479" y="1086"/>
                  <a:pt x="136869" y="1854"/>
                </a:cubicBezTo>
                <a:cubicBezTo>
                  <a:pt x="174310" y="3722"/>
                  <a:pt x="213478" y="-1876"/>
                  <a:pt x="249038" y="9991"/>
                </a:cubicBezTo>
              </a:path>
            </a:pathLst>
          </a:custGeom>
          <a:noFill/>
          <a:ln cap="flat" cmpd="sng" w="28575">
            <a:solidFill>
              <a:schemeClr val="accent1"/>
            </a:solidFill>
            <a:prstDash val="lgDash"/>
            <a:round/>
            <a:headEnd len="med" w="med" type="none"/>
            <a:tailEnd len="med" w="med" type="none"/>
          </a:ln>
        </p:spPr>
      </p:sp>
      <p:pic>
        <p:nvPicPr>
          <p:cNvPr descr="a white cat is sitting on a box with the words `` why why '' written above it . (provided by Tenor)" id="184" name="Google Shape;184;p17"/>
          <p:cNvPicPr preferRelativeResize="0"/>
          <p:nvPr/>
        </p:nvPicPr>
        <p:blipFill>
          <a:blip r:embed="rId3">
            <a:alphaModFix/>
          </a:blip>
          <a:stretch>
            <a:fillRect/>
          </a:stretch>
        </p:blipFill>
        <p:spPr>
          <a:xfrm>
            <a:off x="7373525" y="1066950"/>
            <a:ext cx="1562400" cy="1606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8"/>
          <p:cNvPicPr preferRelativeResize="0"/>
          <p:nvPr>
            <p:ph idx="2" type="pic"/>
          </p:nvPr>
        </p:nvPicPr>
        <p:blipFill rotWithShape="1">
          <a:blip r:embed="rId3">
            <a:alphaModFix/>
          </a:blip>
          <a:srcRect b="3522" l="0" r="0" t="3522"/>
          <a:stretch/>
        </p:blipFill>
        <p:spPr>
          <a:xfrm>
            <a:off x="2154525" y="1176450"/>
            <a:ext cx="4828799" cy="2564998"/>
          </a:xfrm>
          <a:prstGeom prst="rect">
            <a:avLst/>
          </a:prstGeom>
        </p:spPr>
      </p:pic>
      <p:sp>
        <p:nvSpPr>
          <p:cNvPr id="190" name="Google Shape;190;p18"/>
          <p:cNvSpPr txBox="1"/>
          <p:nvPr/>
        </p:nvSpPr>
        <p:spPr>
          <a:xfrm>
            <a:off x="2077725" y="3835850"/>
            <a:ext cx="50562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100">
                <a:solidFill>
                  <a:schemeClr val="dk1"/>
                </a:solidFill>
                <a:latin typeface="Comfortaa"/>
                <a:ea typeface="Comfortaa"/>
                <a:cs typeface="Comfortaa"/>
                <a:sym typeface="Comfortaa"/>
              </a:rPr>
              <a:t>print(" Welcome to Python ! Your journey into code begins here.")</a:t>
            </a:r>
            <a:endParaRPr b="1" sz="1200">
              <a:solidFill>
                <a:schemeClr val="dk1"/>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9"/>
          <p:cNvPicPr preferRelativeResize="0"/>
          <p:nvPr>
            <p:ph idx="2" type="pic"/>
          </p:nvPr>
        </p:nvPicPr>
        <p:blipFill rotWithShape="1">
          <a:blip r:embed="rId3">
            <a:alphaModFix/>
          </a:blip>
          <a:srcRect b="13524" l="0" r="0" t="13524"/>
          <a:stretch/>
        </p:blipFill>
        <p:spPr>
          <a:xfrm>
            <a:off x="2322000" y="1274400"/>
            <a:ext cx="2368800" cy="2592000"/>
          </a:xfrm>
          <a:prstGeom prst="roundRect">
            <a:avLst>
              <a:gd fmla="val 16667" name="adj"/>
            </a:avLst>
          </a:prstGeom>
        </p:spPr>
      </p:pic>
      <p:pic>
        <p:nvPicPr>
          <p:cNvPr id="196" name="Google Shape;196;p19"/>
          <p:cNvPicPr preferRelativeResize="0"/>
          <p:nvPr>
            <p:ph idx="3" type="pic"/>
          </p:nvPr>
        </p:nvPicPr>
        <p:blipFill rotWithShape="1">
          <a:blip r:embed="rId4">
            <a:alphaModFix/>
          </a:blip>
          <a:srcRect b="0" l="19555" r="19561" t="0"/>
          <a:stretch/>
        </p:blipFill>
        <p:spPr>
          <a:xfrm>
            <a:off x="-417600" y="1274400"/>
            <a:ext cx="2368800" cy="2592000"/>
          </a:xfrm>
          <a:prstGeom prst="roundRect">
            <a:avLst>
              <a:gd fmla="val 16667" name="adj"/>
            </a:avLst>
          </a:prstGeom>
        </p:spPr>
      </p:pic>
      <p:sp>
        <p:nvSpPr>
          <p:cNvPr id="197" name="Google Shape;197;p19"/>
          <p:cNvSpPr txBox="1"/>
          <p:nvPr>
            <p:ph idx="1" type="body"/>
          </p:nvPr>
        </p:nvSpPr>
        <p:spPr>
          <a:xfrm>
            <a:off x="5061600" y="2001400"/>
            <a:ext cx="3758400" cy="19509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Poppins SemiBold"/>
              <a:buChar char="❏"/>
            </a:pPr>
            <a:r>
              <a:rPr lang="en-GB" sz="1200">
                <a:latin typeface="Poppins SemiBold"/>
                <a:ea typeface="Poppins SemiBold"/>
                <a:cs typeface="Poppins SemiBold"/>
                <a:sym typeface="Poppins SemiBold"/>
              </a:rPr>
              <a:t>Overview of Python and its applications</a:t>
            </a:r>
            <a:endParaRPr sz="1200">
              <a:latin typeface="Poppins SemiBold"/>
              <a:ea typeface="Poppins SemiBold"/>
              <a:cs typeface="Poppins SemiBold"/>
              <a:sym typeface="Poppins SemiBold"/>
            </a:endParaRPr>
          </a:p>
          <a:p>
            <a:pPr indent="-304800" lvl="0" marL="457200" rtl="0" algn="l">
              <a:lnSpc>
                <a:spcPct val="150000"/>
              </a:lnSpc>
              <a:spcBef>
                <a:spcPts val="0"/>
              </a:spcBef>
              <a:spcAft>
                <a:spcPts val="0"/>
              </a:spcAft>
              <a:buSzPts val="1200"/>
              <a:buFont typeface="Poppins SemiBold"/>
              <a:buChar char="❏"/>
            </a:pPr>
            <a:r>
              <a:rPr lang="en-GB" sz="1200">
                <a:latin typeface="Poppins SemiBold"/>
                <a:ea typeface="Poppins SemiBold"/>
                <a:cs typeface="Poppins SemiBold"/>
                <a:sym typeface="Poppins SemiBold"/>
              </a:rPr>
              <a:t>Setting up the environment (</a:t>
            </a:r>
            <a:r>
              <a:rPr lang="en-GB" sz="1200">
                <a:latin typeface="Poppins SemiBold"/>
                <a:ea typeface="Poppins SemiBold"/>
                <a:cs typeface="Poppins SemiBold"/>
                <a:sym typeface="Poppins SemiBold"/>
              </a:rPr>
              <a:t>Virtualenv</a:t>
            </a:r>
            <a:r>
              <a:rPr lang="en-GB" sz="1200">
                <a:latin typeface="Poppins SemiBold"/>
                <a:ea typeface="Poppins SemiBold"/>
                <a:cs typeface="Poppins SemiBold"/>
                <a:sym typeface="Poppins SemiBold"/>
              </a:rPr>
              <a:t>., Jupyter Notebooks, VSCode)</a:t>
            </a:r>
            <a:endParaRPr sz="1200">
              <a:latin typeface="Poppins SemiBold"/>
              <a:ea typeface="Poppins SemiBold"/>
              <a:cs typeface="Poppins SemiBold"/>
              <a:sym typeface="Poppins SemiBold"/>
            </a:endParaRPr>
          </a:p>
          <a:p>
            <a:pPr indent="-304800" lvl="0" marL="457200" rtl="0" algn="l">
              <a:lnSpc>
                <a:spcPct val="150000"/>
              </a:lnSpc>
              <a:spcBef>
                <a:spcPts val="0"/>
              </a:spcBef>
              <a:spcAft>
                <a:spcPts val="0"/>
              </a:spcAft>
              <a:buSzPts val="1200"/>
              <a:buFont typeface="Poppins SemiBold"/>
              <a:buChar char="❏"/>
            </a:pPr>
            <a:r>
              <a:rPr lang="en-GB" sz="1200">
                <a:latin typeface="Poppins SemiBold"/>
                <a:ea typeface="Poppins SemiBold"/>
                <a:cs typeface="Poppins SemiBold"/>
                <a:sym typeface="Poppins SemiBold"/>
              </a:rPr>
              <a:t>Python Syntax, Variables, and Data Types</a:t>
            </a:r>
            <a:endParaRPr sz="1200">
              <a:latin typeface="Poppins SemiBold"/>
              <a:ea typeface="Poppins SemiBold"/>
              <a:cs typeface="Poppins SemiBold"/>
              <a:sym typeface="Poppins SemiBold"/>
            </a:endParaRPr>
          </a:p>
        </p:txBody>
      </p:sp>
      <p:sp>
        <p:nvSpPr>
          <p:cNvPr id="198" name="Google Shape;198;p19"/>
          <p:cNvSpPr txBox="1"/>
          <p:nvPr>
            <p:ph type="title"/>
          </p:nvPr>
        </p:nvSpPr>
        <p:spPr>
          <a:xfrm>
            <a:off x="5025600" y="1312600"/>
            <a:ext cx="3758400" cy="5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GB" sz="2640"/>
              <a:t>Introduction</a:t>
            </a:r>
            <a:endParaRPr sz="354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p:nvPr/>
        </p:nvSpPr>
        <p:spPr>
          <a:xfrm>
            <a:off x="-2610050" y="1525625"/>
            <a:ext cx="3879600" cy="3866400"/>
          </a:xfrm>
          <a:prstGeom prst="donut">
            <a:avLst>
              <a:gd fmla="val 42832"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04" name="Google Shape;204;p20"/>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Overview of Python and its applications</a:t>
            </a:r>
            <a:endParaRPr b="0" sz="2000">
              <a:solidFill>
                <a:schemeClr val="lt1"/>
              </a:solidFill>
              <a:latin typeface="Poppins SemiBold"/>
              <a:ea typeface="Poppins SemiBold"/>
              <a:cs typeface="Poppins SemiBold"/>
              <a:sym typeface="Poppins SemiBold"/>
            </a:endParaRPr>
          </a:p>
        </p:txBody>
      </p:sp>
      <p:sp>
        <p:nvSpPr>
          <p:cNvPr id="205" name="Google Shape;205;p20"/>
          <p:cNvSpPr txBox="1"/>
          <p:nvPr/>
        </p:nvSpPr>
        <p:spPr>
          <a:xfrm>
            <a:off x="991950" y="962763"/>
            <a:ext cx="5175900" cy="16359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Python is a high-level, interpreted programming language created by </a:t>
            </a:r>
            <a:r>
              <a:rPr lang="en-GB" u="sng">
                <a:solidFill>
                  <a:schemeClr val="accent4"/>
                </a:solidFill>
                <a:latin typeface="Poppins Medium"/>
                <a:ea typeface="Poppins Medium"/>
                <a:cs typeface="Poppins Medium"/>
                <a:sym typeface="Poppins Medium"/>
              </a:rPr>
              <a:t>Guido van Rossum</a:t>
            </a:r>
            <a:r>
              <a:rPr lang="en-GB">
                <a:solidFill>
                  <a:schemeClr val="dk1"/>
                </a:solidFill>
                <a:latin typeface="Poppins Medium"/>
                <a:ea typeface="Poppins Medium"/>
                <a:cs typeface="Poppins Medium"/>
                <a:sym typeface="Poppins Medium"/>
              </a:rPr>
              <a:t> and first released in 1991.</a:t>
            </a:r>
            <a:endParaRPr>
              <a:solidFill>
                <a:schemeClr val="dk1"/>
              </a:solidFill>
              <a:latin typeface="Poppins Medium"/>
              <a:ea typeface="Poppins Medium"/>
              <a:cs typeface="Poppins Medium"/>
              <a:sym typeface="Poppins Medium"/>
            </a:endParaRPr>
          </a:p>
          <a:p>
            <a:pPr indent="-317500" lvl="0" marL="457200" rtl="0" algn="l">
              <a:lnSpc>
                <a:spcPct val="14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Known for its simplicity and readability.</a:t>
            </a:r>
            <a:endParaRPr>
              <a:solidFill>
                <a:schemeClr val="dk1"/>
              </a:solidFill>
              <a:latin typeface="Poppins Medium"/>
              <a:ea typeface="Poppins Medium"/>
              <a:cs typeface="Poppins Medium"/>
              <a:sym typeface="Poppins Medium"/>
            </a:endParaRPr>
          </a:p>
          <a:p>
            <a:pPr indent="-317500" lvl="0" marL="457200" rtl="0" algn="l">
              <a:lnSpc>
                <a:spcPct val="140000"/>
              </a:lnSpc>
              <a:spcBef>
                <a:spcPts val="0"/>
              </a:spcBef>
              <a:spcAft>
                <a:spcPts val="0"/>
              </a:spcAft>
              <a:buClr>
                <a:srgbClr val="1242A4"/>
              </a:buClr>
              <a:buSzPts val="1400"/>
              <a:buFont typeface="Poppins Medium"/>
              <a:buChar char="●"/>
            </a:pPr>
            <a:r>
              <a:rPr lang="en-GB">
                <a:solidFill>
                  <a:schemeClr val="dk1"/>
                </a:solidFill>
                <a:latin typeface="Poppins Medium"/>
                <a:ea typeface="Poppins Medium"/>
                <a:cs typeface="Poppins Medium"/>
                <a:sym typeface="Poppins Medium"/>
              </a:rPr>
              <a:t>Open-source and cross-platform.</a:t>
            </a:r>
            <a:endParaRPr>
              <a:solidFill>
                <a:schemeClr val="dk1"/>
              </a:solidFill>
              <a:latin typeface="Poppins Medium"/>
              <a:ea typeface="Poppins Medium"/>
              <a:cs typeface="Poppins Medium"/>
              <a:sym typeface="Poppins Medium"/>
            </a:endParaRPr>
          </a:p>
        </p:txBody>
      </p:sp>
      <p:sp>
        <p:nvSpPr>
          <p:cNvPr id="206" name="Google Shape;206;p20"/>
          <p:cNvSpPr/>
          <p:nvPr/>
        </p:nvSpPr>
        <p:spPr>
          <a:xfrm>
            <a:off x="6167849" y="1881602"/>
            <a:ext cx="2976156" cy="3262086"/>
          </a:xfrm>
          <a:prstGeom prst="lightningBol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07" name="Google Shape;207;p20"/>
          <p:cNvPicPr preferRelativeResize="0"/>
          <p:nvPr>
            <p:ph idx="2" type="pic"/>
          </p:nvPr>
        </p:nvPicPr>
        <p:blipFill rotWithShape="1">
          <a:blip r:embed="rId3">
            <a:alphaModFix/>
          </a:blip>
          <a:srcRect b="6232" l="0" r="0" t="6232"/>
          <a:stretch/>
        </p:blipFill>
        <p:spPr>
          <a:xfrm>
            <a:off x="6368500" y="962775"/>
            <a:ext cx="2368800" cy="2592000"/>
          </a:xfrm>
          <a:prstGeom prst="roundRect">
            <a:avLst>
              <a:gd fmla="val 16667" name="adj"/>
            </a:avLst>
          </a:prstGeom>
          <a:noFill/>
          <a:ln>
            <a:noFill/>
          </a:ln>
        </p:spPr>
      </p:pic>
      <p:sp>
        <p:nvSpPr>
          <p:cNvPr id="208" name="Google Shape;208;p20"/>
          <p:cNvSpPr txBox="1"/>
          <p:nvPr/>
        </p:nvSpPr>
        <p:spPr>
          <a:xfrm>
            <a:off x="1603075" y="2892925"/>
            <a:ext cx="4431900" cy="107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Poppins"/>
                <a:ea typeface="Poppins"/>
                <a:cs typeface="Poppins"/>
                <a:sym typeface="Poppins"/>
              </a:rPr>
              <a:t>Van Rossum was inspired by the British comedy series Monty Python's Flying Circus and wanted to create a language that was fun and approachable. He also wanted to create a language that was easy to understand and efficient to write, with clear syntax.</a:t>
            </a:r>
            <a:endParaRPr sz="1200">
              <a:solidFill>
                <a:schemeClr val="dk1"/>
              </a:solidFill>
              <a:latin typeface="Poppins"/>
              <a:ea typeface="Poppins"/>
              <a:cs typeface="Poppins"/>
              <a:sym typeface="Poppins"/>
            </a:endParaRPr>
          </a:p>
        </p:txBody>
      </p:sp>
      <p:sp>
        <p:nvSpPr>
          <p:cNvPr id="209" name="Google Shape;209;p20"/>
          <p:cNvSpPr txBox="1"/>
          <p:nvPr/>
        </p:nvSpPr>
        <p:spPr>
          <a:xfrm>
            <a:off x="1269550" y="4260575"/>
            <a:ext cx="7410600" cy="639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a:solidFill>
                  <a:schemeClr val="dk1"/>
                </a:solidFill>
                <a:latin typeface="Poppins"/>
                <a:ea typeface="Poppins"/>
                <a:cs typeface="Poppins"/>
                <a:sym typeface="Poppins"/>
              </a:rPr>
              <a:t>Built Python from scratch in three months using a C compiler on his home Macintosh.</a:t>
            </a:r>
            <a:endParaRPr b="1">
              <a:solidFill>
                <a:schemeClr val="dk1"/>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p:nvPr/>
        </p:nvSpPr>
        <p:spPr>
          <a:xfrm>
            <a:off x="-2227950" y="829225"/>
            <a:ext cx="3131400" cy="3866400"/>
          </a:xfrm>
          <a:prstGeom prst="donut">
            <a:avLst>
              <a:gd fmla="val 42832"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15" name="Google Shape;215;p21"/>
          <p:cNvSpPr txBox="1"/>
          <p:nvPr>
            <p:ph idx="4294967295" type="title"/>
          </p:nvPr>
        </p:nvSpPr>
        <p:spPr>
          <a:xfrm>
            <a:off x="0" y="0"/>
            <a:ext cx="9144000" cy="639300"/>
          </a:xfrm>
          <a:prstGeom prst="rect">
            <a:avLst/>
          </a:prstGeom>
          <a:solidFill>
            <a:srgbClr val="1242A4"/>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GB" sz="2000">
                <a:solidFill>
                  <a:schemeClr val="lt1"/>
                </a:solidFill>
                <a:latin typeface="Poppins SemiBold"/>
                <a:ea typeface="Poppins SemiBold"/>
                <a:cs typeface="Poppins SemiBold"/>
                <a:sym typeface="Poppins SemiBold"/>
              </a:rPr>
              <a:t>Top Companies who uses Python </a:t>
            </a:r>
            <a:endParaRPr b="0" sz="2000">
              <a:solidFill>
                <a:schemeClr val="lt1"/>
              </a:solidFill>
              <a:latin typeface="Poppins SemiBold"/>
              <a:ea typeface="Poppins SemiBold"/>
              <a:cs typeface="Poppins SemiBold"/>
              <a:sym typeface="Poppins SemiBold"/>
            </a:endParaRPr>
          </a:p>
        </p:txBody>
      </p:sp>
      <p:sp>
        <p:nvSpPr>
          <p:cNvPr id="216" name="Google Shape;216;p21"/>
          <p:cNvSpPr/>
          <p:nvPr/>
        </p:nvSpPr>
        <p:spPr>
          <a:xfrm>
            <a:off x="6167849" y="1881602"/>
            <a:ext cx="2976156" cy="3262086"/>
          </a:xfrm>
          <a:prstGeom prst="lightningBol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17" name="Google Shape;217;p21"/>
          <p:cNvSpPr txBox="1"/>
          <p:nvPr/>
        </p:nvSpPr>
        <p:spPr>
          <a:xfrm>
            <a:off x="1751925" y="753350"/>
            <a:ext cx="6182400" cy="75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GB">
                <a:solidFill>
                  <a:schemeClr val="dk1"/>
                </a:solidFill>
                <a:latin typeface="Poppins Medium"/>
                <a:ea typeface="Poppins Medium"/>
                <a:cs typeface="Poppins Medium"/>
                <a:sym typeface="Poppins Medium"/>
              </a:rPr>
              <a:t>Netflix uses python in personalized recommendations, Data analytics, </a:t>
            </a:r>
            <a:r>
              <a:rPr lang="en-GB">
                <a:solidFill>
                  <a:schemeClr val="dk1"/>
                </a:solidFill>
                <a:latin typeface="Poppins Medium"/>
                <a:ea typeface="Poppins Medium"/>
                <a:cs typeface="Poppins Medium"/>
                <a:sym typeface="Poppins Medium"/>
              </a:rPr>
              <a:t>Text</a:t>
            </a:r>
            <a:r>
              <a:rPr lang="en-GB">
                <a:solidFill>
                  <a:schemeClr val="dk1"/>
                </a:solidFill>
                <a:latin typeface="Poppins Medium"/>
                <a:ea typeface="Poppins Medium"/>
                <a:cs typeface="Poppins Medium"/>
                <a:sym typeface="Poppins Medium"/>
              </a:rPr>
              <a:t> </a:t>
            </a:r>
            <a:r>
              <a:rPr lang="en-GB">
                <a:solidFill>
                  <a:schemeClr val="dk1"/>
                </a:solidFill>
                <a:latin typeface="Poppins Medium"/>
                <a:ea typeface="Poppins Medium"/>
                <a:cs typeface="Poppins Medium"/>
                <a:sym typeface="Poppins Medium"/>
              </a:rPr>
              <a:t>automation</a:t>
            </a:r>
            <a:r>
              <a:rPr lang="en-GB">
                <a:solidFill>
                  <a:schemeClr val="dk1"/>
                </a:solidFill>
                <a:latin typeface="Poppins Medium"/>
                <a:ea typeface="Poppins Medium"/>
                <a:cs typeface="Poppins Medium"/>
                <a:sym typeface="Poppins Medium"/>
              </a:rPr>
              <a:t>. etx.</a:t>
            </a:r>
            <a:endParaRPr>
              <a:solidFill>
                <a:schemeClr val="dk1"/>
              </a:solidFill>
              <a:latin typeface="Poppins Medium"/>
              <a:ea typeface="Poppins Medium"/>
              <a:cs typeface="Poppins Medium"/>
              <a:sym typeface="Poppins Medium"/>
            </a:endParaRPr>
          </a:p>
        </p:txBody>
      </p:sp>
      <p:pic>
        <p:nvPicPr>
          <p:cNvPr id="218" name="Google Shape;218;p21"/>
          <p:cNvPicPr preferRelativeResize="0"/>
          <p:nvPr/>
        </p:nvPicPr>
        <p:blipFill>
          <a:blip r:embed="rId3">
            <a:alphaModFix/>
          </a:blip>
          <a:stretch>
            <a:fillRect/>
          </a:stretch>
        </p:blipFill>
        <p:spPr>
          <a:xfrm>
            <a:off x="982950" y="779125"/>
            <a:ext cx="639300" cy="639300"/>
          </a:xfrm>
          <a:prstGeom prst="rect">
            <a:avLst/>
          </a:prstGeom>
          <a:noFill/>
          <a:ln>
            <a:noFill/>
          </a:ln>
        </p:spPr>
      </p:pic>
      <p:pic>
        <p:nvPicPr>
          <p:cNvPr id="219" name="Google Shape;219;p21"/>
          <p:cNvPicPr preferRelativeResize="0"/>
          <p:nvPr/>
        </p:nvPicPr>
        <p:blipFill>
          <a:blip r:embed="rId4">
            <a:alphaModFix/>
          </a:blip>
          <a:stretch>
            <a:fillRect/>
          </a:stretch>
        </p:blipFill>
        <p:spPr>
          <a:xfrm>
            <a:off x="8063975" y="1675450"/>
            <a:ext cx="639300" cy="639300"/>
          </a:xfrm>
          <a:prstGeom prst="rect">
            <a:avLst/>
          </a:prstGeom>
          <a:noFill/>
          <a:ln>
            <a:noFill/>
          </a:ln>
        </p:spPr>
      </p:pic>
      <p:pic>
        <p:nvPicPr>
          <p:cNvPr id="220" name="Google Shape;220;p21"/>
          <p:cNvPicPr preferRelativeResize="0"/>
          <p:nvPr/>
        </p:nvPicPr>
        <p:blipFill>
          <a:blip r:embed="rId5">
            <a:alphaModFix/>
          </a:blip>
          <a:stretch>
            <a:fillRect/>
          </a:stretch>
        </p:blipFill>
        <p:spPr>
          <a:xfrm>
            <a:off x="982950" y="2571750"/>
            <a:ext cx="639300" cy="639300"/>
          </a:xfrm>
          <a:prstGeom prst="rect">
            <a:avLst/>
          </a:prstGeom>
          <a:noFill/>
          <a:ln>
            <a:noFill/>
          </a:ln>
        </p:spPr>
      </p:pic>
      <p:pic>
        <p:nvPicPr>
          <p:cNvPr id="221" name="Google Shape;221;p21"/>
          <p:cNvPicPr preferRelativeResize="0"/>
          <p:nvPr/>
        </p:nvPicPr>
        <p:blipFill>
          <a:blip r:embed="rId6">
            <a:alphaModFix/>
          </a:blip>
          <a:stretch>
            <a:fillRect/>
          </a:stretch>
        </p:blipFill>
        <p:spPr>
          <a:xfrm>
            <a:off x="8063975" y="3468075"/>
            <a:ext cx="639300" cy="639300"/>
          </a:xfrm>
          <a:prstGeom prst="rect">
            <a:avLst/>
          </a:prstGeom>
          <a:noFill/>
          <a:ln>
            <a:noFill/>
          </a:ln>
        </p:spPr>
      </p:pic>
      <p:pic>
        <p:nvPicPr>
          <p:cNvPr id="222" name="Google Shape;222;p21"/>
          <p:cNvPicPr preferRelativeResize="0"/>
          <p:nvPr/>
        </p:nvPicPr>
        <p:blipFill>
          <a:blip r:embed="rId7">
            <a:alphaModFix/>
          </a:blip>
          <a:stretch>
            <a:fillRect/>
          </a:stretch>
        </p:blipFill>
        <p:spPr>
          <a:xfrm>
            <a:off x="982950" y="4311350"/>
            <a:ext cx="639300" cy="639300"/>
          </a:xfrm>
          <a:prstGeom prst="rect">
            <a:avLst/>
          </a:prstGeom>
          <a:noFill/>
          <a:ln>
            <a:noFill/>
          </a:ln>
        </p:spPr>
      </p:pic>
      <p:sp>
        <p:nvSpPr>
          <p:cNvPr id="223" name="Google Shape;223;p21"/>
          <p:cNvSpPr txBox="1"/>
          <p:nvPr/>
        </p:nvSpPr>
        <p:spPr>
          <a:xfrm>
            <a:off x="1751925" y="1619188"/>
            <a:ext cx="6182400" cy="75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GB">
                <a:solidFill>
                  <a:schemeClr val="dk1"/>
                </a:solidFill>
                <a:latin typeface="Poppins Medium"/>
                <a:ea typeface="Poppins Medium"/>
                <a:cs typeface="Poppins Medium"/>
                <a:sym typeface="Poppins Medium"/>
              </a:rPr>
              <a:t>Google uses python in web services, in data processing and in Machine Learning and AI etc.</a:t>
            </a:r>
            <a:endParaRPr>
              <a:solidFill>
                <a:schemeClr val="dk1"/>
              </a:solidFill>
              <a:latin typeface="Poppins Medium"/>
              <a:ea typeface="Poppins Medium"/>
              <a:cs typeface="Poppins Medium"/>
              <a:sym typeface="Poppins Medium"/>
            </a:endParaRPr>
          </a:p>
        </p:txBody>
      </p:sp>
      <p:sp>
        <p:nvSpPr>
          <p:cNvPr id="224" name="Google Shape;224;p21"/>
          <p:cNvSpPr txBox="1"/>
          <p:nvPr/>
        </p:nvSpPr>
        <p:spPr>
          <a:xfrm>
            <a:off x="1751913" y="2515500"/>
            <a:ext cx="6182400" cy="7518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None/>
            </a:pPr>
            <a:r>
              <a:rPr lang="en-GB">
                <a:solidFill>
                  <a:schemeClr val="dk1"/>
                </a:solidFill>
                <a:latin typeface="Poppins Medium"/>
                <a:ea typeface="Poppins Medium"/>
                <a:cs typeface="Poppins Medium"/>
                <a:sym typeface="Poppins Medium"/>
              </a:rPr>
              <a:t>Spotify uses </a:t>
            </a:r>
            <a:r>
              <a:rPr lang="en-GB">
                <a:solidFill>
                  <a:schemeClr val="dk1"/>
                </a:solidFill>
                <a:latin typeface="Poppins Medium"/>
                <a:ea typeface="Poppins Medium"/>
                <a:cs typeface="Poppins Medium"/>
                <a:sym typeface="Poppins Medium"/>
              </a:rPr>
              <a:t>python</a:t>
            </a:r>
            <a:r>
              <a:rPr lang="en-GB">
                <a:solidFill>
                  <a:schemeClr val="dk1"/>
                </a:solidFill>
                <a:latin typeface="Poppins Medium"/>
                <a:ea typeface="Poppins Medium"/>
                <a:cs typeface="Poppins Medium"/>
                <a:sym typeface="Poppins Medium"/>
              </a:rPr>
              <a:t> for data </a:t>
            </a:r>
            <a:r>
              <a:rPr lang="en-GB">
                <a:solidFill>
                  <a:schemeClr val="dk1"/>
                </a:solidFill>
                <a:latin typeface="Poppins Medium"/>
                <a:ea typeface="Poppins Medium"/>
                <a:cs typeface="Poppins Medium"/>
                <a:sym typeface="Poppins Medium"/>
              </a:rPr>
              <a:t>processing</a:t>
            </a:r>
            <a:r>
              <a:rPr lang="en-GB">
                <a:solidFill>
                  <a:schemeClr val="dk1"/>
                </a:solidFill>
                <a:latin typeface="Poppins Medium"/>
                <a:ea typeface="Poppins Medium"/>
                <a:cs typeface="Poppins Medium"/>
                <a:sym typeface="Poppins Medium"/>
              </a:rPr>
              <a:t> and data analysis. etc.</a:t>
            </a:r>
            <a:endParaRPr>
              <a:solidFill>
                <a:schemeClr val="dk1"/>
              </a:solidFill>
              <a:latin typeface="Poppins Medium"/>
              <a:ea typeface="Poppins Medium"/>
              <a:cs typeface="Poppins Medium"/>
              <a:sym typeface="Poppins Medium"/>
            </a:endParaRPr>
          </a:p>
        </p:txBody>
      </p:sp>
      <p:sp>
        <p:nvSpPr>
          <p:cNvPr id="225" name="Google Shape;225;p21"/>
          <p:cNvSpPr txBox="1"/>
          <p:nvPr/>
        </p:nvSpPr>
        <p:spPr>
          <a:xfrm>
            <a:off x="1751913" y="3411813"/>
            <a:ext cx="6182400" cy="75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GB">
                <a:solidFill>
                  <a:schemeClr val="dk1"/>
                </a:solidFill>
                <a:latin typeface="Poppins Medium"/>
                <a:ea typeface="Poppins Medium"/>
                <a:cs typeface="Poppins Medium"/>
                <a:sym typeface="Poppins Medium"/>
              </a:rPr>
              <a:t>Instagram ( Meta ) uses python for performance </a:t>
            </a:r>
            <a:r>
              <a:rPr lang="en-GB">
                <a:solidFill>
                  <a:schemeClr val="dk1"/>
                </a:solidFill>
                <a:latin typeface="Poppins Medium"/>
                <a:ea typeface="Poppins Medium"/>
                <a:cs typeface="Poppins Medium"/>
                <a:sym typeface="Poppins Medium"/>
              </a:rPr>
              <a:t>optimization and in web framework ( django). etc.</a:t>
            </a:r>
            <a:endParaRPr>
              <a:solidFill>
                <a:schemeClr val="dk1"/>
              </a:solidFill>
              <a:latin typeface="Poppins Medium"/>
              <a:ea typeface="Poppins Medium"/>
              <a:cs typeface="Poppins Medium"/>
              <a:sym typeface="Poppins Medium"/>
            </a:endParaRPr>
          </a:p>
        </p:txBody>
      </p:sp>
      <p:sp>
        <p:nvSpPr>
          <p:cNvPr id="226" name="Google Shape;226;p21"/>
          <p:cNvSpPr txBox="1"/>
          <p:nvPr/>
        </p:nvSpPr>
        <p:spPr>
          <a:xfrm>
            <a:off x="1701738" y="4308125"/>
            <a:ext cx="6182400" cy="75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GB">
                <a:solidFill>
                  <a:schemeClr val="dk1"/>
                </a:solidFill>
                <a:latin typeface="Poppins Medium"/>
                <a:ea typeface="Poppins Medium"/>
                <a:cs typeface="Poppins Medium"/>
                <a:sym typeface="Poppins Medium"/>
              </a:rPr>
              <a:t>Reddit uses python to handle massive traffic, web services and at the core. etc.</a:t>
            </a:r>
            <a:endParaRPr>
              <a:solidFill>
                <a:schemeClr val="dk1"/>
              </a:solidFill>
              <a:latin typeface="Poppins Medium"/>
              <a:ea typeface="Poppins Medium"/>
              <a:cs typeface="Poppins Medium"/>
              <a:sym typeface="Poppins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